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6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1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3B924-9B0F-46E7-8F62-F3A65FECD347}" type="datetimeFigureOut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962DF-24DC-4296-93F2-94463A779A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7938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3B4F94B-110A-4807-BFF8-ADDFC54F78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CDDAC05-2158-45D1-BA51-0C499E549D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8E2A1ED-01C3-4325-B58A-64CAA6AB0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F367-CAB0-46A9-BB35-91008C247D97}" type="datetime1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95617A-6B4C-4244-918E-CF4D6E19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696E432-3FC8-41B9-B816-C94FF7A47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14EA-CD74-4D76-9485-6BB73E1EC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6003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D6C393-DFFB-4734-93F3-0D69C7B1C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580DAE6-5B87-4716-B0FE-A4A57C58C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0FA9D6-6F79-47ED-AA5F-088444B61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D657E-6540-458A-B807-DD501EECC859}" type="datetime1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FC7C34-AB26-44E6-B14F-38F12EBBA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106134-0CED-46C0-8E5E-CBFBA9763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14EA-CD74-4D76-9485-6BB73E1EC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794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09B056-B5DD-496F-B404-C7F670D4D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0B3526F-B0E1-4D84-8A81-C55E81A4B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6389607-F463-47A4-9153-993EB6D44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CCDE-E3A2-44D6-AC68-55C505D5C3B8}" type="datetime1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5A1EF4-4802-4D3C-AE0A-D35592466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21B3E28-2358-4815-A63A-6785800BD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14EA-CD74-4D76-9485-6BB73E1EC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377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4A9FD1-AE3B-4855-9831-D319A66D1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058A72B-504D-40AB-911A-B6CDB0A88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71603E9-8408-46D0-A03B-C5127184C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B60F920-D3F5-4263-9F68-271BB9E3D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6BFBB-3F9D-41B0-8F34-150FF93CB8D6}" type="datetime1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06A66D2-5B5D-4351-BEFC-5A26B65D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B9846D3-870F-46D4-B55E-8585F980C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14EA-CD74-4D76-9485-6BB73E1EC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9408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9168C9-94D9-4775-BD12-C15F2A8B8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AFFFDC9-5E38-4CCB-99C4-3A6A001DD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0D6CA03-AAF2-4C79-A328-B44F561D9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6AC2834-8A05-4A1A-9D64-27C2D551CC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52A1193-19CA-4010-BAAE-A09C6DA232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C2DF50B-530D-4DBE-AC00-035CDBD40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211F-318F-41DE-9971-D38F7F1D64CE}" type="datetime1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67A6211-8B6B-4E6D-9C12-9132FC82E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5725615-E5F3-4031-ADC3-FDE34B9AB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14EA-CD74-4D76-9485-6BB73E1EC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0193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152ABD-E710-4EDA-91A4-0FDF517AA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5AE3250-B961-478F-B556-BBA6C4DB4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0EEE-922C-4AAF-98DC-11AD839C544C}" type="datetime1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A03413E-7C47-4146-B526-0A8BAC57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4152814-FDE5-4E00-BF01-888F7ABDC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14EA-CD74-4D76-9485-6BB73E1EC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2780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567AC69-DE22-4121-9CD7-37D9F45A6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11C4-68EC-4D94-9441-66A3A5F31272}" type="datetime1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ACDB054-222D-4658-A9B6-C74B3E392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6F0043-2AA8-4A89-ADC8-1EBE75B49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14EA-CD74-4D76-9485-6BB73E1EC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533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0734E9-0E59-45FC-8B2C-31ED2FBD3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B8615B-9AF5-4F78-AE1F-FF510AB2F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824C177-60C5-491D-8580-6D515C372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F9594B-75F2-48B6-93C8-5A7A68D7E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C62B-CAA7-4961-B342-F3C3F24E2617}" type="datetime1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EA9A389-175D-4B39-BB80-79EEEDA75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590D0AC-5182-43EE-94D4-44ADA3861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14EA-CD74-4D76-9485-6BB73E1EC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31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C726F1-372D-4D91-BE0B-CB2F10445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E320F66-3F63-4955-B70E-7F320BCC0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E1FB470-CC12-4481-A69B-61CA07174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65D63F-1B9A-4A5F-850A-A1D1DFA9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466FA-27FC-41EB-9C21-B7EC1215E027}" type="datetime1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01AB441-A4EE-488B-9E05-396745D13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0C82C80-B878-4C34-B885-705AB0A5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14EA-CD74-4D76-9485-6BB73E1EC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6529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F74960-3779-47DF-B5FA-7D4D3423D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EFA05AA-2B50-4D52-BA08-0BDF4DD89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02D708C-6AD9-4DCA-85D3-FB1FB0630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C4A3-9824-4F07-990D-422E9797ADA9}" type="datetime1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4DF137-6328-4829-9773-6C4B64EB1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3DB091-277B-42F3-A309-2948A5F72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14EA-CD74-4D76-9485-6BB73E1EC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0605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DD6D473-20BE-4CB5-ABB9-58F49B9496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7AFFAA1-B06D-4104-98C1-56C2D24BE4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FAE815-D875-48CB-AFD1-2AA8EE3BE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A42DE-EECC-4FA9-90F0-733AACC419FE}" type="datetime1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CD41CD-9957-4E8E-9D81-E4B945C8A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EC23B9-8716-4558-8CF9-AB5F8ECA1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14EA-CD74-4D76-9485-6BB73E1EC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319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C318BE7-67C6-4770-80CB-F9458981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0A4FC17-76D6-4B24-A45A-D9155BEE6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950236-E881-404D-90FE-CBA19D9A2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9596D-4C72-4814-A2AD-910219CD2019}" type="datetime1">
              <a:rPr lang="ko-KR" altLang="en-US" smtClean="0"/>
              <a:t>2024-12-13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6E14CC9-5BE1-4C9C-95C2-264C862406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D8AB2E5-92AE-4A57-89C8-F5F004EFFE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614EA-CD74-4D76-9485-6BB73E1EC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6357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8456F3-9499-4974-A7A7-93B4E767EF52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r>
              <a:rPr lang="ko-KR" altLang="en-US" dirty="0"/>
              <a:t>바코드 리딩 프로그램 사용법 개요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9FF4AAB-03C6-48C7-8101-CF67B6FC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85334"/>
          </a:xfrm>
        </p:spPr>
        <p:txBody>
          <a:bodyPr/>
          <a:lstStyle/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1. </a:t>
            </a:r>
            <a:r>
              <a:rPr lang="ko-KR" altLang="en-US" sz="2000" dirty="0"/>
              <a:t>제품 시리얼 바코드를 </a:t>
            </a:r>
            <a:r>
              <a:rPr lang="ko-KR" altLang="en-US" sz="2000" dirty="0" err="1"/>
              <a:t>리딩하여</a:t>
            </a:r>
            <a:r>
              <a:rPr lang="ko-KR" altLang="en-US" sz="2000" dirty="0"/>
              <a:t> 제품 생산 정보를 확인 한다</a:t>
            </a:r>
            <a:endParaRPr lang="en-US" altLang="ko-KR" sz="2000" dirty="0"/>
          </a:p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2. </a:t>
            </a:r>
            <a:r>
              <a:rPr lang="ko-KR" altLang="en-US" sz="2000" dirty="0"/>
              <a:t>바코드 </a:t>
            </a:r>
            <a:r>
              <a:rPr lang="ko-KR" altLang="en-US" sz="2000" dirty="0" err="1"/>
              <a:t>리딩시</a:t>
            </a:r>
            <a:r>
              <a:rPr lang="ko-KR" altLang="en-US" sz="2000" dirty="0"/>
              <a:t> 제품 시리얼 넘버가 엑셀 저장 되어 검사 현황 집계 및 이슈 발생에 대한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  Lot </a:t>
            </a:r>
            <a:r>
              <a:rPr lang="ko-KR" altLang="en-US" sz="2000" dirty="0"/>
              <a:t>추적이 용이하다</a:t>
            </a:r>
            <a:endParaRPr lang="en-US" altLang="ko-KR" sz="2000" dirty="0"/>
          </a:p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3. </a:t>
            </a:r>
            <a:r>
              <a:rPr lang="ko-KR" altLang="en-US" sz="2000" dirty="0"/>
              <a:t>제품 생산 정보 확인으로 정보 </a:t>
            </a:r>
            <a:r>
              <a:rPr lang="ko-KR" altLang="en-US" sz="2000" dirty="0" err="1"/>
              <a:t>미입력</a:t>
            </a:r>
            <a:r>
              <a:rPr lang="ko-KR" altLang="en-US" sz="2000" dirty="0"/>
              <a:t> 제품의 출고를 사전에 방지 한다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03060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>
            <a:extLst>
              <a:ext uri="{FF2B5EF4-FFF2-40B4-BE49-F238E27FC236}">
                <a16:creationId xmlns:a16="http://schemas.microsoft.com/office/drawing/2014/main" id="{E6214EE3-D071-4F5A-BE8A-0A0247808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542" y="1645539"/>
            <a:ext cx="3015141" cy="55575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64D844D-A433-4957-91E6-A13A5B2B4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922" y="733114"/>
            <a:ext cx="2173284" cy="147086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2C1275-BC72-4F49-A12D-795E29E27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42" y="790065"/>
            <a:ext cx="880039" cy="1378557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D101A30C-B26E-4521-B617-9D869C5026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7077" y="2759130"/>
            <a:ext cx="1628545" cy="839986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711376CF-B85E-43E3-9BB5-ECE1F4C450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378" y="2531688"/>
            <a:ext cx="1628545" cy="180564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1E8A6D60-5A37-4526-BACF-CCF3A92501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4" y="2239344"/>
            <a:ext cx="8318110" cy="450668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338DC55-BFE6-4A5A-A123-0869178F90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44" y="677044"/>
            <a:ext cx="1845875" cy="344657"/>
          </a:xfrm>
          <a:prstGeom prst="rect">
            <a:avLst/>
          </a:prstGeom>
        </p:spPr>
      </p:pic>
      <p:sp>
        <p:nvSpPr>
          <p:cNvPr id="12" name="제목 1">
            <a:extLst>
              <a:ext uri="{FF2B5EF4-FFF2-40B4-BE49-F238E27FC236}">
                <a16:creationId xmlns:a16="http://schemas.microsoft.com/office/drawing/2014/main" id="{CC5BB675-9BCF-4E7B-959B-3803A358C415}"/>
              </a:ext>
            </a:extLst>
          </p:cNvPr>
          <p:cNvSpPr txBox="1">
            <a:spLocks/>
          </p:cNvSpPr>
          <p:nvPr/>
        </p:nvSpPr>
        <p:spPr>
          <a:xfrm>
            <a:off x="168557" y="76741"/>
            <a:ext cx="7543801" cy="555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/>
              <a:t>1-1. </a:t>
            </a:r>
            <a:r>
              <a:rPr lang="ko-KR" altLang="en-US" sz="2400" b="1" dirty="0"/>
              <a:t>정보확인 바코드 리딩 준비 하기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5AFEEBD-C1A2-4235-98BE-1B7112E81DFD}"/>
              </a:ext>
            </a:extLst>
          </p:cNvPr>
          <p:cNvSpPr/>
          <p:nvPr/>
        </p:nvSpPr>
        <p:spPr>
          <a:xfrm>
            <a:off x="1053168" y="1809475"/>
            <a:ext cx="1896219" cy="213992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8346CF-DB08-4BBF-B1A3-B44F375F9283}"/>
              </a:ext>
            </a:extLst>
          </p:cNvPr>
          <p:cNvSpPr txBox="1"/>
          <p:nvPr/>
        </p:nvSpPr>
        <p:spPr>
          <a:xfrm>
            <a:off x="6821891" y="235236"/>
            <a:ext cx="524889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/>
              <a:t>＊예시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맥시멈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알토 정보 확인 바코드 리딩</a:t>
            </a:r>
            <a:endParaRPr lang="en-US" altLang="ko-KR" sz="1200" b="1" dirty="0"/>
          </a:p>
          <a:p>
            <a:endParaRPr lang="en-US" altLang="ko-KR" sz="1200" dirty="0"/>
          </a:p>
          <a:p>
            <a:r>
              <a:rPr lang="en-US" altLang="ko-KR" sz="1200" dirty="0"/>
              <a:t>1)</a:t>
            </a:r>
            <a:r>
              <a:rPr lang="en-US" altLang="ko-KR" sz="1200" b="1" dirty="0">
                <a:solidFill>
                  <a:srgbClr val="FF0000"/>
                </a:solidFill>
              </a:rPr>
              <a:t> “</a:t>
            </a:r>
            <a:r>
              <a:rPr lang="ko-KR" altLang="en-US" sz="1400" b="1" dirty="0">
                <a:solidFill>
                  <a:srgbClr val="FF0000"/>
                </a:solidFill>
              </a:rPr>
              <a:t>①</a:t>
            </a:r>
            <a:r>
              <a:rPr lang="en-US" altLang="ko-KR" sz="1400" b="1" dirty="0">
                <a:solidFill>
                  <a:srgbClr val="FF0000"/>
                </a:solidFill>
              </a:rPr>
              <a:t>”</a:t>
            </a:r>
            <a:r>
              <a:rPr lang="ko-KR" altLang="en-US" sz="1200" dirty="0"/>
              <a:t>정보 확인 프로그램을 실행 </a:t>
            </a:r>
            <a:endParaRPr lang="en-US" altLang="ko-KR" sz="1200" dirty="0"/>
          </a:p>
          <a:p>
            <a:r>
              <a:rPr lang="en-US" altLang="ko-KR" sz="1200" dirty="0"/>
              <a:t>    (602</a:t>
            </a:r>
            <a:r>
              <a:rPr lang="ko-KR" altLang="en-US" sz="1200" dirty="0"/>
              <a:t>호 최종검사 </a:t>
            </a:r>
            <a:r>
              <a:rPr lang="en-US" altLang="ko-KR" sz="1200" dirty="0"/>
              <a:t>PC </a:t>
            </a:r>
            <a:r>
              <a:rPr lang="ko-KR" altLang="en-US" sz="1200" dirty="0"/>
              <a:t>좌측 하단 시작메뉴 또는 바탕화면 프로그램 폴더</a:t>
            </a:r>
            <a:r>
              <a:rPr lang="en-US" altLang="ko-KR" sz="1200" dirty="0"/>
              <a:t>)</a:t>
            </a:r>
          </a:p>
          <a:p>
            <a:pPr marL="228600" indent="-228600">
              <a:buAutoNum type="arabicParenR"/>
            </a:pPr>
            <a:endParaRPr lang="en-US" altLang="ko-KR" sz="1200" dirty="0"/>
          </a:p>
          <a:p>
            <a:r>
              <a:rPr lang="en-US" altLang="ko-KR" sz="1200" dirty="0"/>
              <a:t>2) </a:t>
            </a:r>
            <a:r>
              <a:rPr lang="ko-KR" altLang="en-US" sz="1200" dirty="0"/>
              <a:t>기능설정 중  </a:t>
            </a:r>
            <a:r>
              <a:rPr lang="en-US" altLang="ko-KR" sz="11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②</a:t>
            </a:r>
            <a:r>
              <a:rPr lang="en-US" altLang="ko-KR" sz="1200" b="1" dirty="0">
                <a:solidFill>
                  <a:srgbClr val="FF0000"/>
                </a:solidFill>
              </a:rPr>
              <a:t>” </a:t>
            </a:r>
            <a:r>
              <a:rPr lang="ko-KR" altLang="en-US" sz="1200" dirty="0"/>
              <a:t>검색 기능 체크</a:t>
            </a:r>
            <a:endParaRPr lang="en-US" altLang="ko-KR" sz="1200" dirty="0"/>
          </a:p>
          <a:p>
            <a:pPr marL="228600" indent="-228600">
              <a:buAutoNum type="arabicParenR"/>
            </a:pPr>
            <a:endParaRPr lang="en-US" altLang="ko-KR" sz="1200" dirty="0"/>
          </a:p>
          <a:p>
            <a:r>
              <a:rPr lang="en-US" altLang="ko-KR" sz="1200" dirty="0"/>
              <a:t>3) </a:t>
            </a:r>
            <a:r>
              <a:rPr lang="en-US" altLang="ko-KR" sz="11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③</a:t>
            </a:r>
            <a:r>
              <a:rPr lang="en-US" altLang="ko-KR" sz="1200" b="1" dirty="0">
                <a:solidFill>
                  <a:srgbClr val="FF0000"/>
                </a:solidFill>
              </a:rPr>
              <a:t>” </a:t>
            </a:r>
            <a:r>
              <a:rPr lang="ko-KR" altLang="en-US" sz="1200" dirty="0"/>
              <a:t>스캔 버튼을 눌러 스캔 포트를 선택 </a:t>
            </a:r>
            <a:r>
              <a:rPr lang="en-US" altLang="ko-KR" sz="1200" dirty="0"/>
              <a:t>(COM4)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911E0B3-7F56-4337-91F7-2BDFEE3A9811}"/>
              </a:ext>
            </a:extLst>
          </p:cNvPr>
          <p:cNvSpPr/>
          <p:nvPr/>
        </p:nvSpPr>
        <p:spPr>
          <a:xfrm>
            <a:off x="8835367" y="3182908"/>
            <a:ext cx="839488" cy="152911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84F6A25-D282-499B-AA57-708329C3CD27}"/>
              </a:ext>
            </a:extLst>
          </p:cNvPr>
          <p:cNvSpPr/>
          <p:nvPr/>
        </p:nvSpPr>
        <p:spPr>
          <a:xfrm>
            <a:off x="3650542" y="2512550"/>
            <a:ext cx="520241" cy="194491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화살표: 아래쪽 17">
            <a:extLst>
              <a:ext uri="{FF2B5EF4-FFF2-40B4-BE49-F238E27FC236}">
                <a16:creationId xmlns:a16="http://schemas.microsoft.com/office/drawing/2014/main" id="{4DDDEC91-3664-413F-9914-4BF3D8ECA332}"/>
              </a:ext>
            </a:extLst>
          </p:cNvPr>
          <p:cNvSpPr/>
          <p:nvPr/>
        </p:nvSpPr>
        <p:spPr>
          <a:xfrm flipH="1">
            <a:off x="9583096" y="2374991"/>
            <a:ext cx="91759" cy="218161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986597-295A-475A-8E9F-F4EFD3BBAE64}"/>
              </a:ext>
            </a:extLst>
          </p:cNvPr>
          <p:cNvSpPr txBox="1"/>
          <p:nvPr/>
        </p:nvSpPr>
        <p:spPr>
          <a:xfrm>
            <a:off x="952841" y="1577013"/>
            <a:ext cx="2205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FF0000"/>
                </a:solidFill>
              </a:rPr>
              <a:t>ⓛ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71C4FF0-A496-4A33-BF35-604482D98731}"/>
              </a:ext>
            </a:extLst>
          </p:cNvPr>
          <p:cNvSpPr txBox="1"/>
          <p:nvPr/>
        </p:nvSpPr>
        <p:spPr>
          <a:xfrm>
            <a:off x="3454359" y="1783582"/>
            <a:ext cx="3047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91C586-BBAE-4B91-9A83-6EA95D4FBBA6}"/>
              </a:ext>
            </a:extLst>
          </p:cNvPr>
          <p:cNvSpPr txBox="1"/>
          <p:nvPr/>
        </p:nvSpPr>
        <p:spPr>
          <a:xfrm>
            <a:off x="6717210" y="2249724"/>
            <a:ext cx="869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solidFill>
                  <a:srgbClr val="FF0000"/>
                </a:solidFill>
              </a:rPr>
              <a:t>클릭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72B4BFA-3040-454E-9857-256B27F7AF32}"/>
              </a:ext>
            </a:extLst>
          </p:cNvPr>
          <p:cNvSpPr txBox="1"/>
          <p:nvPr/>
        </p:nvSpPr>
        <p:spPr>
          <a:xfrm>
            <a:off x="6737804" y="2232715"/>
            <a:ext cx="3047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42462C5E-7A2D-41D0-85E3-A5F5BD1579C8}"/>
              </a:ext>
            </a:extLst>
          </p:cNvPr>
          <p:cNvSpPr/>
          <p:nvPr/>
        </p:nvSpPr>
        <p:spPr>
          <a:xfrm>
            <a:off x="3748799" y="1837045"/>
            <a:ext cx="661836" cy="255106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BFCE8748-8121-45F3-89CA-7063B7D01327}"/>
              </a:ext>
            </a:extLst>
          </p:cNvPr>
          <p:cNvSpPr/>
          <p:nvPr/>
        </p:nvSpPr>
        <p:spPr>
          <a:xfrm>
            <a:off x="6950452" y="2498290"/>
            <a:ext cx="403188" cy="194491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화살표: 아래쪽 33">
            <a:extLst>
              <a:ext uri="{FF2B5EF4-FFF2-40B4-BE49-F238E27FC236}">
                <a16:creationId xmlns:a16="http://schemas.microsoft.com/office/drawing/2014/main" id="{12866D62-5682-4130-AEB5-CD798D43E851}"/>
              </a:ext>
            </a:extLst>
          </p:cNvPr>
          <p:cNvSpPr/>
          <p:nvPr/>
        </p:nvSpPr>
        <p:spPr>
          <a:xfrm rot="16200000" flipH="1">
            <a:off x="7832508" y="2075911"/>
            <a:ext cx="175154" cy="1058590"/>
          </a:xfrm>
          <a:prstGeom prst="downArrow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E53D9AB-6631-43DA-BB42-D6D9FFDECB7A}"/>
              </a:ext>
            </a:extLst>
          </p:cNvPr>
          <p:cNvSpPr/>
          <p:nvPr/>
        </p:nvSpPr>
        <p:spPr>
          <a:xfrm>
            <a:off x="182693" y="1748623"/>
            <a:ext cx="339766" cy="376173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4795937-AD85-4CA8-9B9D-148C8E52F5C4}"/>
              </a:ext>
            </a:extLst>
          </p:cNvPr>
          <p:cNvSpPr txBox="1"/>
          <p:nvPr/>
        </p:nvSpPr>
        <p:spPr>
          <a:xfrm>
            <a:off x="-17621" y="1605145"/>
            <a:ext cx="2205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FF0000"/>
                </a:solidFill>
              </a:rPr>
              <a:t>ⓛ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78C6A3-92D5-4E89-834B-6062DF7D4CBE}"/>
              </a:ext>
            </a:extLst>
          </p:cNvPr>
          <p:cNvSpPr txBox="1"/>
          <p:nvPr/>
        </p:nvSpPr>
        <p:spPr>
          <a:xfrm>
            <a:off x="9194141" y="2159456"/>
            <a:ext cx="869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solidFill>
                  <a:srgbClr val="FF0000"/>
                </a:solidFill>
              </a:rPr>
              <a:t>클릭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B44DF7-FAEF-48C7-A0F7-0CDD999FCE1E}"/>
              </a:ext>
            </a:extLst>
          </p:cNvPr>
          <p:cNvSpPr txBox="1"/>
          <p:nvPr/>
        </p:nvSpPr>
        <p:spPr>
          <a:xfrm>
            <a:off x="9036222" y="3305817"/>
            <a:ext cx="1050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FF0000"/>
                </a:solidFill>
              </a:rPr>
              <a:t>COM4 </a:t>
            </a:r>
            <a:r>
              <a:rPr lang="ko-KR" altLang="en-US" sz="1200" dirty="0">
                <a:solidFill>
                  <a:srgbClr val="FF0000"/>
                </a:solidFill>
              </a:rPr>
              <a:t>선택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AD1BBE6-1A10-47F1-A2BA-29FA8E32013D}"/>
              </a:ext>
            </a:extLst>
          </p:cNvPr>
          <p:cNvSpPr txBox="1"/>
          <p:nvPr/>
        </p:nvSpPr>
        <p:spPr>
          <a:xfrm>
            <a:off x="8282737" y="3564210"/>
            <a:ext cx="19995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rgbClr val="FF0000"/>
                </a:solidFill>
              </a:rPr>
              <a:t>＊</a:t>
            </a:r>
            <a:r>
              <a:rPr lang="en-US" altLang="ko-KR" sz="1000" dirty="0">
                <a:solidFill>
                  <a:srgbClr val="FF0000"/>
                </a:solidFill>
              </a:rPr>
              <a:t>Port </a:t>
            </a:r>
            <a:r>
              <a:rPr lang="ko-KR" altLang="en-US" sz="1000" dirty="0">
                <a:solidFill>
                  <a:srgbClr val="FF0000"/>
                </a:solidFill>
              </a:rPr>
              <a:t>설치 상태에 따라 </a:t>
            </a:r>
            <a:endParaRPr lang="en-US" altLang="ko-KR" sz="1000" dirty="0">
              <a:solidFill>
                <a:srgbClr val="FF0000"/>
              </a:solidFill>
            </a:endParaRPr>
          </a:p>
          <a:p>
            <a:pPr algn="ctr"/>
            <a:r>
              <a:rPr lang="en-US" altLang="ko-KR" sz="1000" dirty="0">
                <a:solidFill>
                  <a:srgbClr val="FF0000"/>
                </a:solidFill>
              </a:rPr>
              <a:t>COM </a:t>
            </a:r>
            <a:r>
              <a:rPr lang="ko-KR" altLang="en-US" sz="1000" dirty="0">
                <a:solidFill>
                  <a:srgbClr val="FF0000"/>
                </a:solidFill>
              </a:rPr>
              <a:t>설정 변동 될 수 있음</a:t>
            </a:r>
          </a:p>
        </p:txBody>
      </p:sp>
      <p:sp>
        <p:nvSpPr>
          <p:cNvPr id="45" name="화살표: 아래쪽 44">
            <a:extLst>
              <a:ext uri="{FF2B5EF4-FFF2-40B4-BE49-F238E27FC236}">
                <a16:creationId xmlns:a16="http://schemas.microsoft.com/office/drawing/2014/main" id="{14AFAC48-D0C7-43DA-908F-B400F7D26E63}"/>
              </a:ext>
            </a:extLst>
          </p:cNvPr>
          <p:cNvSpPr/>
          <p:nvPr/>
        </p:nvSpPr>
        <p:spPr>
          <a:xfrm rot="16200000" flipH="1">
            <a:off x="664812" y="1670082"/>
            <a:ext cx="247336" cy="45943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화살표: 아래쪽 36">
            <a:extLst>
              <a:ext uri="{FF2B5EF4-FFF2-40B4-BE49-F238E27FC236}">
                <a16:creationId xmlns:a16="http://schemas.microsoft.com/office/drawing/2014/main" id="{7F1BE262-6FD3-4FF6-BF7F-E537A56C4551}"/>
              </a:ext>
            </a:extLst>
          </p:cNvPr>
          <p:cNvSpPr/>
          <p:nvPr/>
        </p:nvSpPr>
        <p:spPr>
          <a:xfrm rot="10800000" flipH="1">
            <a:off x="3903138" y="2163722"/>
            <a:ext cx="212021" cy="30457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9131FEE0-E596-461E-9766-424325CB2DBD}"/>
              </a:ext>
            </a:extLst>
          </p:cNvPr>
          <p:cNvSpPr/>
          <p:nvPr/>
        </p:nvSpPr>
        <p:spPr>
          <a:xfrm>
            <a:off x="4334198" y="785847"/>
            <a:ext cx="260121" cy="186921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FD1C7D5-C6A5-4197-9D09-3DF1E78F8AF4}"/>
              </a:ext>
            </a:extLst>
          </p:cNvPr>
          <p:cNvSpPr txBox="1"/>
          <p:nvPr/>
        </p:nvSpPr>
        <p:spPr>
          <a:xfrm>
            <a:off x="4359428" y="949479"/>
            <a:ext cx="2205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FF0000"/>
                </a:solidFill>
              </a:rPr>
              <a:t>ⓛ</a:t>
            </a:r>
          </a:p>
        </p:txBody>
      </p:sp>
    </p:spTree>
    <p:extLst>
      <p:ext uri="{BB962C8B-B14F-4D97-AF65-F5344CB8AC3E}">
        <p14:creationId xmlns:p14="http://schemas.microsoft.com/office/powerpoint/2010/main" val="607308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FC21D0B1-BFC2-4570-BE8D-90077DCCF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15" y="2622984"/>
            <a:ext cx="8009773" cy="4114302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8594E675-2BDE-459F-9468-C57489046F18}"/>
              </a:ext>
            </a:extLst>
          </p:cNvPr>
          <p:cNvSpPr txBox="1">
            <a:spLocks/>
          </p:cNvSpPr>
          <p:nvPr/>
        </p:nvSpPr>
        <p:spPr>
          <a:xfrm>
            <a:off x="121215" y="77741"/>
            <a:ext cx="3921868" cy="555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/>
              <a:t>1-2. </a:t>
            </a:r>
            <a:r>
              <a:rPr lang="ko-KR" altLang="en-US" sz="2400" b="1" dirty="0"/>
              <a:t>정보확인 바코드 리딩 하기</a:t>
            </a:r>
            <a:endParaRPr lang="en-US" altLang="ko-KR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E03C89-96E1-4A3F-8AD4-9BE6D661BF76}"/>
              </a:ext>
            </a:extLst>
          </p:cNvPr>
          <p:cNvSpPr txBox="1"/>
          <p:nvPr/>
        </p:nvSpPr>
        <p:spPr>
          <a:xfrm>
            <a:off x="6947401" y="143434"/>
            <a:ext cx="516392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/>
              <a:t>＊예시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맥시멈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알토 정보확인 바코드 리딩</a:t>
            </a:r>
            <a:endParaRPr lang="en-US" altLang="ko-KR" sz="1200" b="1" dirty="0"/>
          </a:p>
          <a:p>
            <a:endParaRPr lang="en-US" altLang="ko-KR" sz="1200" dirty="0"/>
          </a:p>
          <a:p>
            <a:r>
              <a:rPr lang="en-US" altLang="ko-KR" sz="1200" dirty="0"/>
              <a:t>1) </a:t>
            </a:r>
            <a:r>
              <a:rPr lang="en-US" altLang="ko-KR" sz="12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①</a:t>
            </a:r>
            <a:r>
              <a:rPr lang="en-US" altLang="ko-KR" sz="1400" b="1" dirty="0">
                <a:solidFill>
                  <a:srgbClr val="FF0000"/>
                </a:solidFill>
              </a:rPr>
              <a:t>” </a:t>
            </a:r>
            <a:r>
              <a:rPr lang="ko-KR" altLang="en-US" sz="1200" dirty="0"/>
              <a:t>바코드 </a:t>
            </a:r>
            <a:r>
              <a:rPr lang="ko-KR" altLang="en-US" sz="1200" dirty="0" err="1"/>
              <a:t>리딩기</a:t>
            </a:r>
            <a:r>
              <a:rPr lang="ko-KR" altLang="en-US" sz="1200" dirty="0"/>
              <a:t> 사용하여</a:t>
            </a:r>
            <a:r>
              <a:rPr lang="en-US" altLang="ko-KR" sz="12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②</a:t>
            </a:r>
            <a:r>
              <a:rPr lang="en-US" altLang="ko-KR" sz="1400" b="1" dirty="0">
                <a:solidFill>
                  <a:srgbClr val="FF0000"/>
                </a:solidFill>
              </a:rPr>
              <a:t>”</a:t>
            </a:r>
            <a:r>
              <a:rPr lang="ko-KR" altLang="en-US" sz="1200" dirty="0"/>
              <a:t> 제품 박스 </a:t>
            </a:r>
            <a:r>
              <a:rPr lang="en-US" altLang="ko-KR" sz="1200" dirty="0"/>
              <a:t>S/N  </a:t>
            </a:r>
            <a:r>
              <a:rPr lang="ko-KR" altLang="en-US" sz="1200" dirty="0"/>
              <a:t>바코드 스캔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2) </a:t>
            </a:r>
            <a:r>
              <a:rPr lang="en-US" altLang="ko-KR" sz="11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③</a:t>
            </a:r>
            <a:r>
              <a:rPr lang="en-US" altLang="ko-KR" sz="1200" b="1" dirty="0">
                <a:solidFill>
                  <a:srgbClr val="FF0000"/>
                </a:solidFill>
              </a:rPr>
              <a:t>” </a:t>
            </a:r>
            <a:r>
              <a:rPr lang="ko-KR" altLang="en-US" sz="1200" dirty="0"/>
              <a:t>정보 양품인 경우 </a:t>
            </a:r>
            <a:r>
              <a:rPr lang="en-US" altLang="ko-KR" sz="1200" dirty="0"/>
              <a:t>S/N</a:t>
            </a:r>
            <a:r>
              <a:rPr lang="ko-KR" altLang="en-US" sz="1200" dirty="0"/>
              <a:t>을 포함한 모든 항목이 </a:t>
            </a:r>
            <a:r>
              <a:rPr lang="ko-KR" altLang="en-US" sz="1200" b="1" dirty="0">
                <a:highlight>
                  <a:srgbClr val="008000"/>
                </a:highlight>
              </a:rPr>
              <a:t>녹색</a:t>
            </a:r>
            <a:r>
              <a:rPr lang="ko-KR" altLang="en-US" sz="1200" dirty="0"/>
              <a:t>으로 표시되고</a:t>
            </a:r>
            <a:endParaRPr lang="en-US" altLang="ko-KR" sz="1200" dirty="0"/>
          </a:p>
          <a:p>
            <a:r>
              <a:rPr lang="en-US" altLang="ko-KR" sz="1200" dirty="0">
                <a:latin typeface="+mj-lt"/>
              </a:rPr>
              <a:t>    </a:t>
            </a:r>
            <a:r>
              <a:rPr lang="ko-KR" altLang="en-US" sz="1200" dirty="0">
                <a:latin typeface="+mj-lt"/>
              </a:rPr>
              <a:t>정보 항목 불량인 경우 해당 항목이 </a:t>
            </a:r>
            <a:r>
              <a:rPr lang="ko-KR" altLang="en-US" sz="1200" b="1" dirty="0">
                <a:highlight>
                  <a:srgbClr val="FF0000"/>
                </a:highlight>
                <a:latin typeface="+mj-lt"/>
              </a:rPr>
              <a:t>붉은색</a:t>
            </a:r>
            <a:r>
              <a:rPr lang="ko-KR" altLang="en-US" sz="1200" dirty="0">
                <a:latin typeface="+mj-lt"/>
              </a:rPr>
              <a:t>으로 표시 됨</a:t>
            </a:r>
            <a:endParaRPr lang="en-US" altLang="ko-KR" sz="1200" dirty="0">
              <a:latin typeface="+mj-lt"/>
            </a:endParaRPr>
          </a:p>
          <a:p>
            <a:endParaRPr lang="en-US" altLang="ko-KR" sz="1200" dirty="0"/>
          </a:p>
          <a:p>
            <a:r>
              <a:rPr lang="en-US" altLang="ko-KR" sz="1200" dirty="0"/>
              <a:t>3) </a:t>
            </a:r>
            <a:r>
              <a:rPr lang="ko-KR" altLang="en-US" sz="1200" dirty="0"/>
              <a:t>맥시멈</a:t>
            </a:r>
            <a:r>
              <a:rPr lang="en-US" altLang="ko-KR" sz="1200" dirty="0"/>
              <a:t>, </a:t>
            </a:r>
            <a:r>
              <a:rPr lang="ko-KR" altLang="en-US" sz="1200" dirty="0"/>
              <a:t>알토는 별도 설정 없이 </a:t>
            </a:r>
            <a:r>
              <a:rPr lang="en-US" altLang="ko-KR" sz="1200" dirty="0"/>
              <a:t>S/N </a:t>
            </a:r>
            <a:r>
              <a:rPr lang="ko-KR" altLang="en-US" sz="1200" dirty="0"/>
              <a:t>바코드 리딩이 가능함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4) </a:t>
            </a:r>
            <a:r>
              <a:rPr lang="en-US" altLang="ko-KR" sz="14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④</a:t>
            </a:r>
            <a:r>
              <a:rPr lang="en-US" altLang="ko-KR" sz="1400" b="1" dirty="0">
                <a:solidFill>
                  <a:srgbClr val="FF0000"/>
                </a:solidFill>
              </a:rPr>
              <a:t>”</a:t>
            </a:r>
            <a:r>
              <a:rPr lang="ko-KR" altLang="en-US" sz="1200" dirty="0"/>
              <a:t>많은 제품의 </a:t>
            </a:r>
            <a:r>
              <a:rPr lang="en-US" altLang="ko-KR" sz="1200" dirty="0"/>
              <a:t>S/N </a:t>
            </a:r>
            <a:r>
              <a:rPr lang="ko-KR" altLang="en-US" sz="1200" dirty="0"/>
              <a:t>바코드 </a:t>
            </a:r>
            <a:r>
              <a:rPr lang="ko-KR" altLang="en-US" sz="1200" dirty="0" err="1"/>
              <a:t>리딩시</a:t>
            </a:r>
            <a:r>
              <a:rPr lang="ko-KR" altLang="en-US" sz="1200" dirty="0"/>
              <a:t> </a:t>
            </a:r>
            <a:r>
              <a:rPr lang="en-US" altLang="ko-KR" sz="1200" dirty="0"/>
              <a:t>2</a:t>
            </a:r>
            <a:r>
              <a:rPr lang="ko-KR" altLang="en-US" sz="1200" dirty="0"/>
              <a:t>인 </a:t>
            </a:r>
            <a:r>
              <a:rPr lang="en-US" altLang="ko-KR" sz="1200" dirty="0"/>
              <a:t>1</a:t>
            </a:r>
            <a:r>
              <a:rPr lang="ko-KR" altLang="en-US" sz="1200" dirty="0"/>
              <a:t>조로 </a:t>
            </a:r>
            <a:r>
              <a:rPr lang="en-US" altLang="ko-KR" sz="1200" dirty="0"/>
              <a:t>1</a:t>
            </a:r>
            <a:r>
              <a:rPr lang="ko-KR" altLang="en-US" sz="1200" dirty="0"/>
              <a:t>명은 바코드 리딩 </a:t>
            </a:r>
            <a:endParaRPr lang="en-US" altLang="ko-KR" sz="1200" dirty="0"/>
          </a:p>
          <a:p>
            <a:r>
              <a:rPr lang="en-US" altLang="ko-KR" sz="1200" dirty="0"/>
              <a:t>   1</a:t>
            </a:r>
            <a:r>
              <a:rPr lang="ko-KR" altLang="en-US" sz="1200" dirty="0"/>
              <a:t>명은 바코드 리딩 중 오류 발생시</a:t>
            </a:r>
            <a:r>
              <a:rPr lang="en-US" altLang="ko-KR" sz="1200" dirty="0"/>
              <a:t> </a:t>
            </a:r>
            <a:r>
              <a:rPr lang="ko-KR" altLang="en-US" sz="1200" dirty="0"/>
              <a:t>실시간 체크 및 조치 될 수 있도록</a:t>
            </a:r>
            <a:endParaRPr lang="en-US" altLang="ko-KR" sz="1200" dirty="0"/>
          </a:p>
          <a:p>
            <a:r>
              <a:rPr lang="en-US" altLang="ko-KR" sz="1200" dirty="0"/>
              <a:t>  </a:t>
            </a:r>
            <a:r>
              <a:rPr lang="ko-KR" altLang="en-US" sz="1200" dirty="0"/>
              <a:t> 정보확인 프로그램 화면 모니터링 할 것 </a:t>
            </a:r>
            <a:endParaRPr lang="en-US" altLang="ko-KR" sz="12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E5B9947-64C1-406F-8125-B9F48904F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399" y="712391"/>
            <a:ext cx="2322979" cy="14463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F58A7A-95EA-47C0-9BC1-22D6351A94D8}"/>
              </a:ext>
            </a:extLst>
          </p:cNvPr>
          <p:cNvSpPr txBox="1"/>
          <p:nvPr/>
        </p:nvSpPr>
        <p:spPr>
          <a:xfrm>
            <a:off x="198612" y="846614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ⓛ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A5D5CF-F442-4912-B1B9-079E23DD7766}"/>
              </a:ext>
            </a:extLst>
          </p:cNvPr>
          <p:cNvSpPr txBox="1"/>
          <p:nvPr/>
        </p:nvSpPr>
        <p:spPr>
          <a:xfrm>
            <a:off x="100127" y="3090446"/>
            <a:ext cx="1281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rgbClr val="FF0000"/>
                </a:solidFill>
              </a:rPr>
              <a:t>③ </a:t>
            </a:r>
            <a:r>
              <a:rPr lang="ko-KR" altLang="en-US" sz="1400" b="1" dirty="0">
                <a:solidFill>
                  <a:srgbClr val="FF0000"/>
                </a:solidFill>
              </a:rPr>
              <a:t>정상 화면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F6869B9-64CC-48EF-89CF-3E7216D5CD95}"/>
              </a:ext>
            </a:extLst>
          </p:cNvPr>
          <p:cNvSpPr/>
          <p:nvPr/>
        </p:nvSpPr>
        <p:spPr>
          <a:xfrm>
            <a:off x="1983753" y="1120570"/>
            <a:ext cx="1896219" cy="1017797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B4C4B1-0AEB-4C18-BFFD-5C12B3268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66" y="692053"/>
            <a:ext cx="909238" cy="14463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B6C17F-689A-47F7-AC61-B3A50095FED3}"/>
              </a:ext>
            </a:extLst>
          </p:cNvPr>
          <p:cNvSpPr txBox="1"/>
          <p:nvPr/>
        </p:nvSpPr>
        <p:spPr>
          <a:xfrm>
            <a:off x="1676399" y="846614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②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1DD053B-CC8D-467B-BA68-49BF2E382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2203" y="2714563"/>
            <a:ext cx="3198693" cy="31986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1A1F9E2-A706-4B7D-AFA0-B4D84CC5478F}"/>
              </a:ext>
            </a:extLst>
          </p:cNvPr>
          <p:cNvSpPr txBox="1"/>
          <p:nvPr/>
        </p:nvSpPr>
        <p:spPr>
          <a:xfrm>
            <a:off x="8368745" y="2785937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4005851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065C619-03E9-4A2E-8715-85BADEC1B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83" y="4271614"/>
            <a:ext cx="4572561" cy="167243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FC21D0B1-BFC2-4570-BE8D-90077DCCF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4" y="633498"/>
            <a:ext cx="6075027" cy="3458323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8594E675-2BDE-459F-9468-C57489046F18}"/>
              </a:ext>
            </a:extLst>
          </p:cNvPr>
          <p:cNvSpPr txBox="1">
            <a:spLocks/>
          </p:cNvSpPr>
          <p:nvPr/>
        </p:nvSpPr>
        <p:spPr>
          <a:xfrm>
            <a:off x="121214" y="77741"/>
            <a:ext cx="4979703" cy="555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/>
              <a:t>1-3. </a:t>
            </a:r>
            <a:r>
              <a:rPr lang="ko-KR" altLang="en-US" sz="2400" b="1" dirty="0"/>
              <a:t>바코드 리딩 결과 확인하기</a:t>
            </a:r>
            <a:endParaRPr lang="en-US" altLang="ko-KR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E03C89-96E1-4A3F-8AD4-9BE6D661BF76}"/>
              </a:ext>
            </a:extLst>
          </p:cNvPr>
          <p:cNvSpPr txBox="1"/>
          <p:nvPr/>
        </p:nvSpPr>
        <p:spPr>
          <a:xfrm>
            <a:off x="6875929" y="197224"/>
            <a:ext cx="523539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/>
              <a:t>＊예시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맥시멈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알토 바코드 리딩</a:t>
            </a:r>
            <a:endParaRPr lang="en-US" altLang="ko-KR" sz="1200" b="1" dirty="0"/>
          </a:p>
          <a:p>
            <a:endParaRPr lang="en-US" altLang="ko-KR" sz="1200" dirty="0"/>
          </a:p>
          <a:p>
            <a:r>
              <a:rPr lang="en-US" altLang="ko-KR" sz="1200" dirty="0"/>
              <a:t>1) </a:t>
            </a:r>
            <a:r>
              <a:rPr lang="en-US" altLang="ko-KR" sz="12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①</a:t>
            </a:r>
            <a:r>
              <a:rPr lang="en-US" altLang="ko-KR" sz="1400" b="1" dirty="0">
                <a:solidFill>
                  <a:srgbClr val="FF0000"/>
                </a:solidFill>
              </a:rPr>
              <a:t>”</a:t>
            </a:r>
            <a:r>
              <a:rPr lang="ko-KR" altLang="en-US" sz="1200" dirty="0"/>
              <a:t>금일 엑셀</a:t>
            </a:r>
            <a:r>
              <a:rPr lang="en-US" altLang="ko-KR" sz="1200" dirty="0"/>
              <a:t> </a:t>
            </a:r>
            <a:r>
              <a:rPr lang="ko-KR" altLang="en-US" sz="1200" dirty="0"/>
              <a:t>또는 날짜 선택 엑셀 선택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2) </a:t>
            </a:r>
            <a:r>
              <a:rPr lang="en-US" altLang="ko-KR" sz="11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②</a:t>
            </a:r>
            <a:r>
              <a:rPr lang="en-US" altLang="ko-KR" sz="1200" b="1" dirty="0">
                <a:solidFill>
                  <a:srgbClr val="FF0000"/>
                </a:solidFill>
              </a:rPr>
              <a:t>” </a:t>
            </a:r>
            <a:r>
              <a:rPr lang="ko-KR" altLang="en-US" sz="1200" dirty="0"/>
              <a:t>날짜</a:t>
            </a:r>
            <a:r>
              <a:rPr lang="en-US" altLang="ko-KR" sz="1200" dirty="0"/>
              <a:t>, </a:t>
            </a:r>
            <a:r>
              <a:rPr lang="ko-KR" altLang="en-US" sz="1200" dirty="0"/>
              <a:t>모델명 선택 후 열기 버튼으로 엑셀 파일 열기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3)</a:t>
            </a:r>
            <a:r>
              <a:rPr lang="ko-KR" altLang="en-US" sz="1200" dirty="0"/>
              <a:t> </a:t>
            </a:r>
            <a:r>
              <a:rPr lang="en-US" altLang="ko-KR" sz="11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③</a:t>
            </a:r>
            <a:r>
              <a:rPr lang="en-US" altLang="ko-KR" sz="1200" b="1" dirty="0">
                <a:solidFill>
                  <a:srgbClr val="FF0000"/>
                </a:solidFill>
              </a:rPr>
              <a:t>” </a:t>
            </a:r>
            <a:r>
              <a:rPr lang="ko-KR" altLang="en-US" sz="1200" dirty="0"/>
              <a:t>정보 확인 및 바코드 리딩 수량 누락 등 이상 유무 확인 후 닫기</a:t>
            </a:r>
            <a:endParaRPr lang="en-US" altLang="ko-KR" sz="1200" dirty="0"/>
          </a:p>
          <a:p>
            <a:r>
              <a:rPr lang="en-US" altLang="ko-KR" sz="1200" dirty="0"/>
              <a:t>    ※</a:t>
            </a:r>
            <a:r>
              <a:rPr lang="ko-KR" altLang="en-US" sz="1200" dirty="0"/>
              <a:t>엑셀 파일을 닫을 때  파일 저장 절대 금지   </a:t>
            </a:r>
            <a:endParaRPr lang="en-US" altLang="ko-KR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F58A7A-95EA-47C0-9BC1-22D6351A94D8}"/>
              </a:ext>
            </a:extLst>
          </p:cNvPr>
          <p:cNvSpPr txBox="1"/>
          <p:nvPr/>
        </p:nvSpPr>
        <p:spPr>
          <a:xfrm>
            <a:off x="3421588" y="3398676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ⓛ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F6869B9-64CC-48EF-89CF-3E7216D5CD95}"/>
              </a:ext>
            </a:extLst>
          </p:cNvPr>
          <p:cNvSpPr/>
          <p:nvPr/>
        </p:nvSpPr>
        <p:spPr>
          <a:xfrm>
            <a:off x="3751347" y="3527586"/>
            <a:ext cx="812535" cy="564236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B6C17F-689A-47F7-AC61-B3A50095FED3}"/>
              </a:ext>
            </a:extLst>
          </p:cNvPr>
          <p:cNvSpPr txBox="1"/>
          <p:nvPr/>
        </p:nvSpPr>
        <p:spPr>
          <a:xfrm>
            <a:off x="81029" y="4199893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C172BE4-EB54-40C9-9442-3B8D336411FB}"/>
              </a:ext>
            </a:extLst>
          </p:cNvPr>
          <p:cNvSpPr/>
          <p:nvPr/>
        </p:nvSpPr>
        <p:spPr>
          <a:xfrm>
            <a:off x="324464" y="4319556"/>
            <a:ext cx="4535780" cy="1624488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82A25782-B50F-4D67-96E0-D0797DCCEE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929" y="2640008"/>
            <a:ext cx="5235393" cy="345832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7C8B87D-87EE-4985-AAA7-D03EE6E8DAB1}"/>
              </a:ext>
            </a:extLst>
          </p:cNvPr>
          <p:cNvSpPr txBox="1"/>
          <p:nvPr/>
        </p:nvSpPr>
        <p:spPr>
          <a:xfrm>
            <a:off x="6539089" y="2565605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9FB1CD2-F2BB-4610-8775-D86D71750DCD}"/>
              </a:ext>
            </a:extLst>
          </p:cNvPr>
          <p:cNvSpPr/>
          <p:nvPr/>
        </p:nvSpPr>
        <p:spPr>
          <a:xfrm>
            <a:off x="7039028" y="3527585"/>
            <a:ext cx="4722665" cy="2570745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394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D114DDB-34AE-4A67-B1A7-2D8FF29C3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718" y="1709671"/>
            <a:ext cx="4438650" cy="80962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E1F3106-167E-4579-9FE4-BFB9BDA63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14" y="2524121"/>
            <a:ext cx="7220879" cy="4136655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8594E675-2BDE-459F-9468-C57489046F18}"/>
              </a:ext>
            </a:extLst>
          </p:cNvPr>
          <p:cNvSpPr txBox="1">
            <a:spLocks/>
          </p:cNvSpPr>
          <p:nvPr/>
        </p:nvSpPr>
        <p:spPr>
          <a:xfrm>
            <a:off x="121215" y="77741"/>
            <a:ext cx="3823256" cy="555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/>
              <a:t>2-1. </a:t>
            </a:r>
            <a:r>
              <a:rPr lang="ko-KR" altLang="en-US" sz="2400" b="1" dirty="0"/>
              <a:t>정보 삭제 준비하기</a:t>
            </a:r>
            <a:endParaRPr lang="en-US" altLang="ko-KR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E03C89-96E1-4A3F-8AD4-9BE6D661BF76}"/>
              </a:ext>
            </a:extLst>
          </p:cNvPr>
          <p:cNvSpPr txBox="1"/>
          <p:nvPr/>
        </p:nvSpPr>
        <p:spPr>
          <a:xfrm>
            <a:off x="7385720" y="192566"/>
            <a:ext cx="46850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/>
              <a:t>＊예시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맥시멈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알토 정보 삭제</a:t>
            </a:r>
            <a:endParaRPr lang="en-US" altLang="ko-KR" sz="1200" b="1" dirty="0"/>
          </a:p>
          <a:p>
            <a:endParaRPr lang="en-US" altLang="ko-KR" sz="1200" b="1" dirty="0">
              <a:solidFill>
                <a:srgbClr val="FF0000"/>
              </a:solidFill>
            </a:endParaRPr>
          </a:p>
          <a:p>
            <a:r>
              <a:rPr lang="en-US" altLang="ko-KR" sz="1200" dirty="0"/>
              <a:t>1) </a:t>
            </a:r>
            <a:r>
              <a:rPr lang="en-US" altLang="ko-KR" sz="12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①</a:t>
            </a:r>
            <a:r>
              <a:rPr lang="en-US" altLang="ko-KR" sz="1400" b="1" dirty="0">
                <a:solidFill>
                  <a:srgbClr val="FF0000"/>
                </a:solidFill>
              </a:rPr>
              <a:t>”</a:t>
            </a:r>
            <a:r>
              <a:rPr lang="ko-KR" altLang="en-US" sz="1200" dirty="0"/>
              <a:t>기능설정 중 삭제 기능 체크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2) </a:t>
            </a:r>
            <a:r>
              <a:rPr lang="en-US" altLang="ko-KR" sz="11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②</a:t>
            </a:r>
            <a:r>
              <a:rPr lang="en-US" altLang="ko-KR" sz="1200" b="1" dirty="0">
                <a:solidFill>
                  <a:srgbClr val="FF0000"/>
                </a:solidFill>
              </a:rPr>
              <a:t>” </a:t>
            </a:r>
            <a:r>
              <a:rPr lang="ko-KR" altLang="en-US" sz="1200" dirty="0"/>
              <a:t>스캔 버튼을 눌러 스캔 포트를 선택 </a:t>
            </a:r>
            <a:r>
              <a:rPr lang="en-US" altLang="ko-KR" sz="1200" dirty="0"/>
              <a:t>(COM4)</a:t>
            </a:r>
          </a:p>
          <a:p>
            <a:endParaRPr lang="en-US" altLang="ko-KR" sz="1200" dirty="0"/>
          </a:p>
          <a:p>
            <a:r>
              <a:rPr lang="en-US" altLang="ko-KR" sz="1200" dirty="0"/>
              <a:t>3) </a:t>
            </a:r>
            <a:r>
              <a:rPr lang="ko-KR" altLang="en-US" sz="1200" dirty="0"/>
              <a:t>정보 삭제할 제품의 </a:t>
            </a:r>
            <a:r>
              <a:rPr lang="en-US" altLang="ko-KR" sz="1200" dirty="0"/>
              <a:t>S/N </a:t>
            </a:r>
            <a:r>
              <a:rPr lang="ko-KR" altLang="en-US" sz="1200" dirty="0"/>
              <a:t>바코드 스캔 </a:t>
            </a:r>
            <a:endParaRPr lang="en-US" altLang="ko-KR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F58A7A-95EA-47C0-9BC1-22D6351A94D8}"/>
              </a:ext>
            </a:extLst>
          </p:cNvPr>
          <p:cNvSpPr txBox="1"/>
          <p:nvPr/>
        </p:nvSpPr>
        <p:spPr>
          <a:xfrm>
            <a:off x="3381566" y="1820887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ⓛ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F6869B9-64CC-48EF-89CF-3E7216D5CD95}"/>
              </a:ext>
            </a:extLst>
          </p:cNvPr>
          <p:cNvSpPr/>
          <p:nvPr/>
        </p:nvSpPr>
        <p:spPr>
          <a:xfrm>
            <a:off x="4069976" y="2722729"/>
            <a:ext cx="449019" cy="253328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B6C17F-689A-47F7-AC61-B3A50095FED3}"/>
              </a:ext>
            </a:extLst>
          </p:cNvPr>
          <p:cNvSpPr txBox="1"/>
          <p:nvPr/>
        </p:nvSpPr>
        <p:spPr>
          <a:xfrm>
            <a:off x="5871862" y="2420557"/>
            <a:ext cx="204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C172BE4-EB54-40C9-9442-3B8D336411FB}"/>
              </a:ext>
            </a:extLst>
          </p:cNvPr>
          <p:cNvSpPr/>
          <p:nvPr/>
        </p:nvSpPr>
        <p:spPr>
          <a:xfrm>
            <a:off x="3641235" y="1990164"/>
            <a:ext cx="966624" cy="340659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화살표: 아래쪽 17">
            <a:extLst>
              <a:ext uri="{FF2B5EF4-FFF2-40B4-BE49-F238E27FC236}">
                <a16:creationId xmlns:a16="http://schemas.microsoft.com/office/drawing/2014/main" id="{CC9816CE-3420-4CB5-80E1-0168737EDB9C}"/>
              </a:ext>
            </a:extLst>
          </p:cNvPr>
          <p:cNvSpPr/>
          <p:nvPr/>
        </p:nvSpPr>
        <p:spPr>
          <a:xfrm rot="10800000" flipH="1">
            <a:off x="4211277" y="2330823"/>
            <a:ext cx="212021" cy="30457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A0523B18-EFDB-4A6F-815B-93F14A0F2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3418" y="2872226"/>
            <a:ext cx="1628545" cy="83998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EB6F714C-BB8B-49A0-9C37-89653F7F8B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719" y="2644784"/>
            <a:ext cx="1628545" cy="180564"/>
          </a:xfrm>
          <a:prstGeom prst="rect">
            <a:avLst/>
          </a:prstGeom>
        </p:spPr>
      </p:pic>
      <p:sp>
        <p:nvSpPr>
          <p:cNvPr id="21" name="화살표: 아래쪽 20">
            <a:extLst>
              <a:ext uri="{FF2B5EF4-FFF2-40B4-BE49-F238E27FC236}">
                <a16:creationId xmlns:a16="http://schemas.microsoft.com/office/drawing/2014/main" id="{93F31AD0-F18D-4351-902F-BC075DA30C27}"/>
              </a:ext>
            </a:extLst>
          </p:cNvPr>
          <p:cNvSpPr/>
          <p:nvPr/>
        </p:nvSpPr>
        <p:spPr>
          <a:xfrm flipH="1">
            <a:off x="8519437" y="2488087"/>
            <a:ext cx="91759" cy="218161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FF4BAF-876D-4702-B0D1-B60B2916841C}"/>
              </a:ext>
            </a:extLst>
          </p:cNvPr>
          <p:cNvSpPr txBox="1"/>
          <p:nvPr/>
        </p:nvSpPr>
        <p:spPr>
          <a:xfrm>
            <a:off x="8130482" y="2272552"/>
            <a:ext cx="869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solidFill>
                  <a:srgbClr val="FF0000"/>
                </a:solidFill>
              </a:rPr>
              <a:t>클릭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22F27C-F025-48F4-A21F-EA462E1A38C3}"/>
              </a:ext>
            </a:extLst>
          </p:cNvPr>
          <p:cNvSpPr txBox="1"/>
          <p:nvPr/>
        </p:nvSpPr>
        <p:spPr>
          <a:xfrm>
            <a:off x="5817827" y="2510545"/>
            <a:ext cx="869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solidFill>
                  <a:srgbClr val="FF0000"/>
                </a:solidFill>
              </a:rPr>
              <a:t>클릭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579888B-812B-40BC-98DB-768A26F3AE30}"/>
              </a:ext>
            </a:extLst>
          </p:cNvPr>
          <p:cNvSpPr/>
          <p:nvPr/>
        </p:nvSpPr>
        <p:spPr>
          <a:xfrm>
            <a:off x="6051069" y="2759111"/>
            <a:ext cx="403188" cy="194491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1505C5D-B1BD-4E1C-A322-DE2D95511C93}"/>
              </a:ext>
            </a:extLst>
          </p:cNvPr>
          <p:cNvSpPr/>
          <p:nvPr/>
        </p:nvSpPr>
        <p:spPr>
          <a:xfrm>
            <a:off x="7771708" y="3276089"/>
            <a:ext cx="839488" cy="152911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260D68-8DE7-4420-BA81-29AF6145C43C}"/>
              </a:ext>
            </a:extLst>
          </p:cNvPr>
          <p:cNvSpPr txBox="1"/>
          <p:nvPr/>
        </p:nvSpPr>
        <p:spPr>
          <a:xfrm>
            <a:off x="7972563" y="3398998"/>
            <a:ext cx="1050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FF0000"/>
                </a:solidFill>
              </a:rPr>
              <a:t>COM4 </a:t>
            </a:r>
            <a:r>
              <a:rPr lang="ko-KR" altLang="en-US" sz="1200" dirty="0">
                <a:solidFill>
                  <a:srgbClr val="FF0000"/>
                </a:solidFill>
              </a:rPr>
              <a:t>선택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4843947-6243-4F3D-987E-63F9F002C845}"/>
              </a:ext>
            </a:extLst>
          </p:cNvPr>
          <p:cNvSpPr txBox="1"/>
          <p:nvPr/>
        </p:nvSpPr>
        <p:spPr>
          <a:xfrm>
            <a:off x="7207891" y="3725788"/>
            <a:ext cx="19995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rgbClr val="FF0000"/>
                </a:solidFill>
              </a:rPr>
              <a:t>＊</a:t>
            </a:r>
            <a:r>
              <a:rPr lang="en-US" altLang="ko-KR" sz="1000" dirty="0">
                <a:solidFill>
                  <a:srgbClr val="FF0000"/>
                </a:solidFill>
              </a:rPr>
              <a:t>Port </a:t>
            </a:r>
            <a:r>
              <a:rPr lang="ko-KR" altLang="en-US" sz="1000" dirty="0">
                <a:solidFill>
                  <a:srgbClr val="FF0000"/>
                </a:solidFill>
              </a:rPr>
              <a:t>설치 상태에 따라 </a:t>
            </a:r>
            <a:endParaRPr lang="en-US" altLang="ko-KR" sz="1000" dirty="0">
              <a:solidFill>
                <a:srgbClr val="FF0000"/>
              </a:solidFill>
            </a:endParaRPr>
          </a:p>
          <a:p>
            <a:pPr algn="ctr"/>
            <a:r>
              <a:rPr lang="en-US" altLang="ko-KR" sz="1000" dirty="0">
                <a:solidFill>
                  <a:srgbClr val="FF0000"/>
                </a:solidFill>
              </a:rPr>
              <a:t>COM </a:t>
            </a:r>
            <a:r>
              <a:rPr lang="ko-KR" altLang="en-US" sz="1000" dirty="0">
                <a:solidFill>
                  <a:srgbClr val="FF0000"/>
                </a:solidFill>
              </a:rPr>
              <a:t>설정 변동 될 수 있음</a:t>
            </a:r>
          </a:p>
        </p:txBody>
      </p:sp>
    </p:spTree>
    <p:extLst>
      <p:ext uri="{BB962C8B-B14F-4D97-AF65-F5344CB8AC3E}">
        <p14:creationId xmlns:p14="http://schemas.microsoft.com/office/powerpoint/2010/main" val="1423831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0AFCB3A-5593-441B-BE29-1C8A51D0D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46" y="2286097"/>
            <a:ext cx="6787686" cy="4195385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8594E675-2BDE-459F-9468-C57489046F18}"/>
              </a:ext>
            </a:extLst>
          </p:cNvPr>
          <p:cNvSpPr txBox="1">
            <a:spLocks/>
          </p:cNvSpPr>
          <p:nvPr/>
        </p:nvSpPr>
        <p:spPr>
          <a:xfrm>
            <a:off x="121215" y="77741"/>
            <a:ext cx="3357092" cy="555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/>
              <a:t>2-2. </a:t>
            </a:r>
            <a:r>
              <a:rPr lang="ko-KR" altLang="en-US" sz="2400" b="1" dirty="0"/>
              <a:t>정보 삭제하기</a:t>
            </a:r>
            <a:endParaRPr lang="en-US" altLang="ko-KR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E03C89-96E1-4A3F-8AD4-9BE6D661BF76}"/>
              </a:ext>
            </a:extLst>
          </p:cNvPr>
          <p:cNvSpPr txBox="1"/>
          <p:nvPr/>
        </p:nvSpPr>
        <p:spPr>
          <a:xfrm>
            <a:off x="6956607" y="162435"/>
            <a:ext cx="52353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/>
              <a:t>＊예시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맥시멈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알토 정보 삭제</a:t>
            </a:r>
            <a:endParaRPr lang="en-US" altLang="ko-KR" sz="1200" b="1" dirty="0"/>
          </a:p>
          <a:p>
            <a:endParaRPr lang="en-US" altLang="ko-KR" sz="1200" b="1" dirty="0">
              <a:solidFill>
                <a:srgbClr val="FF0000"/>
              </a:solidFill>
            </a:endParaRPr>
          </a:p>
          <a:p>
            <a:r>
              <a:rPr lang="en-US" altLang="ko-KR" sz="1200" dirty="0"/>
              <a:t>1) </a:t>
            </a:r>
            <a:r>
              <a:rPr lang="en-US" altLang="ko-KR" sz="12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①</a:t>
            </a:r>
            <a:r>
              <a:rPr lang="en-US" altLang="ko-KR" sz="1400" b="1" dirty="0">
                <a:solidFill>
                  <a:srgbClr val="FF0000"/>
                </a:solidFill>
              </a:rPr>
              <a:t>” </a:t>
            </a:r>
            <a:r>
              <a:rPr lang="ko-KR" altLang="en-US" sz="1200" dirty="0"/>
              <a:t>바코드 </a:t>
            </a:r>
            <a:r>
              <a:rPr lang="ko-KR" altLang="en-US" sz="1200" dirty="0" err="1"/>
              <a:t>리딩기</a:t>
            </a:r>
            <a:r>
              <a:rPr lang="ko-KR" altLang="en-US" sz="1200" dirty="0"/>
              <a:t> 사용하여 삭제 하고자 하는 </a:t>
            </a:r>
            <a:r>
              <a:rPr lang="en-US" altLang="ko-KR" sz="11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②</a:t>
            </a:r>
            <a:r>
              <a:rPr lang="en-US" altLang="ko-KR" sz="1200" b="1" dirty="0">
                <a:solidFill>
                  <a:srgbClr val="FF0000"/>
                </a:solidFill>
              </a:rPr>
              <a:t>” </a:t>
            </a:r>
            <a:r>
              <a:rPr lang="en-US" altLang="ko-KR" sz="1200" dirty="0"/>
              <a:t>S/N </a:t>
            </a:r>
            <a:r>
              <a:rPr lang="ko-KR" altLang="en-US" sz="1200" dirty="0"/>
              <a:t>바코드 스캔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2) </a:t>
            </a:r>
            <a:r>
              <a:rPr lang="ko-KR" altLang="en-US" sz="1200" dirty="0"/>
              <a:t>정보확인 프로그램 우측 하단 </a:t>
            </a:r>
            <a:r>
              <a:rPr lang="en-US" altLang="ko-KR" sz="11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③</a:t>
            </a:r>
            <a:r>
              <a:rPr lang="en-US" altLang="ko-KR" sz="1200" b="1" dirty="0">
                <a:solidFill>
                  <a:srgbClr val="FF0000"/>
                </a:solidFill>
              </a:rPr>
              <a:t>” </a:t>
            </a:r>
            <a:r>
              <a:rPr lang="ko-KR" altLang="en-US" sz="1200" dirty="0"/>
              <a:t>삭제 버튼 클릭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3) </a:t>
            </a:r>
            <a:r>
              <a:rPr lang="ko-KR" altLang="en-US" sz="1200" dirty="0"/>
              <a:t>삭제가 완료 되면 </a:t>
            </a:r>
            <a:r>
              <a:rPr lang="en-US" altLang="ko-KR" sz="1100" b="1" dirty="0">
                <a:solidFill>
                  <a:srgbClr val="FF0000"/>
                </a:solidFill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</a:rPr>
              <a:t>④</a:t>
            </a:r>
            <a:r>
              <a:rPr lang="en-US" altLang="ko-KR" sz="1200" b="1" dirty="0">
                <a:solidFill>
                  <a:srgbClr val="FF0000"/>
                </a:solidFill>
              </a:rPr>
              <a:t>” </a:t>
            </a:r>
            <a:r>
              <a:rPr lang="ko-KR" altLang="en-US" sz="1200" dirty="0"/>
              <a:t>우측 하단 </a:t>
            </a:r>
            <a:r>
              <a:rPr lang="en-US" altLang="ko-KR" sz="1200" dirty="0"/>
              <a:t>“</a:t>
            </a:r>
            <a:r>
              <a:rPr lang="ko-KR" altLang="en-US" sz="1200" dirty="0"/>
              <a:t>대기</a:t>
            </a:r>
            <a:r>
              <a:rPr lang="en-US" altLang="ko-KR" sz="1200" dirty="0"/>
              <a:t>”</a:t>
            </a:r>
            <a:r>
              <a:rPr lang="ko-KR" altLang="en-US" sz="1200" dirty="0"/>
              <a:t> 문구가 </a:t>
            </a:r>
            <a:r>
              <a:rPr lang="en-US" altLang="ko-KR" sz="1200" dirty="0"/>
              <a:t>“</a:t>
            </a:r>
            <a:r>
              <a:rPr lang="ko-KR" altLang="en-US" sz="1200" dirty="0"/>
              <a:t>삭제완료</a:t>
            </a:r>
            <a:r>
              <a:rPr lang="en-US" altLang="ko-KR" sz="1200" dirty="0"/>
              <a:t>” </a:t>
            </a:r>
            <a:r>
              <a:rPr lang="ko-KR" altLang="en-US" sz="1200" dirty="0"/>
              <a:t>로 변경됨</a:t>
            </a:r>
            <a:endParaRPr lang="en-US" altLang="ko-KR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F58A7A-95EA-47C0-9BC1-22D6351A94D8}"/>
              </a:ext>
            </a:extLst>
          </p:cNvPr>
          <p:cNvSpPr txBox="1"/>
          <p:nvPr/>
        </p:nvSpPr>
        <p:spPr>
          <a:xfrm>
            <a:off x="3381566" y="1820887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ⓛ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C172BE4-EB54-40C9-9442-3B8D336411FB}"/>
              </a:ext>
            </a:extLst>
          </p:cNvPr>
          <p:cNvSpPr/>
          <p:nvPr/>
        </p:nvSpPr>
        <p:spPr>
          <a:xfrm>
            <a:off x="6123635" y="5888762"/>
            <a:ext cx="832972" cy="405021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C8B87D-87EE-4985-AAA7-D03EE6E8DAB1}"/>
              </a:ext>
            </a:extLst>
          </p:cNvPr>
          <p:cNvSpPr txBox="1"/>
          <p:nvPr/>
        </p:nvSpPr>
        <p:spPr>
          <a:xfrm>
            <a:off x="5850165" y="5719485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FF4BAF-876D-4702-B0D1-B60B2916841C}"/>
              </a:ext>
            </a:extLst>
          </p:cNvPr>
          <p:cNvSpPr txBox="1"/>
          <p:nvPr/>
        </p:nvSpPr>
        <p:spPr>
          <a:xfrm>
            <a:off x="6096000" y="5845394"/>
            <a:ext cx="869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solidFill>
                  <a:srgbClr val="FF0000"/>
                </a:solidFill>
              </a:rPr>
              <a:t>클릭</a:t>
            </a: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110AD32D-8BFC-49D3-B438-47A0C2AC5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399" y="712391"/>
            <a:ext cx="2322979" cy="144631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414CF7C-6D51-4F3A-930E-F2A36A2F9E45}"/>
              </a:ext>
            </a:extLst>
          </p:cNvPr>
          <p:cNvSpPr txBox="1"/>
          <p:nvPr/>
        </p:nvSpPr>
        <p:spPr>
          <a:xfrm>
            <a:off x="198612" y="846614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ⓛ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BECFB3C-AA69-4202-8B4D-7DD1D617D38A}"/>
              </a:ext>
            </a:extLst>
          </p:cNvPr>
          <p:cNvSpPr/>
          <p:nvPr/>
        </p:nvSpPr>
        <p:spPr>
          <a:xfrm>
            <a:off x="1983753" y="1120570"/>
            <a:ext cx="1896219" cy="1017797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8BA05283-EC5F-4AAA-9E70-EC7C80F92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66" y="692053"/>
            <a:ext cx="909238" cy="14463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EAAF945-161D-45F5-896D-98767AE4135F}"/>
              </a:ext>
            </a:extLst>
          </p:cNvPr>
          <p:cNvSpPr txBox="1"/>
          <p:nvPr/>
        </p:nvSpPr>
        <p:spPr>
          <a:xfrm>
            <a:off x="1676399" y="846614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②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B69916E-FBE2-4335-ABC8-922F2375D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6468" y="6305775"/>
            <a:ext cx="1152525" cy="219075"/>
          </a:xfrm>
          <a:prstGeom prst="rect">
            <a:avLst/>
          </a:prstGeom>
        </p:spPr>
      </p:pic>
      <p:sp>
        <p:nvSpPr>
          <p:cNvPr id="33" name="화살표: 아래쪽 32">
            <a:extLst>
              <a:ext uri="{FF2B5EF4-FFF2-40B4-BE49-F238E27FC236}">
                <a16:creationId xmlns:a16="http://schemas.microsoft.com/office/drawing/2014/main" id="{F9B02040-6364-401E-81B0-CE81C4BF8A48}"/>
              </a:ext>
            </a:extLst>
          </p:cNvPr>
          <p:cNvSpPr/>
          <p:nvPr/>
        </p:nvSpPr>
        <p:spPr>
          <a:xfrm rot="16200000" flipH="1">
            <a:off x="7071736" y="6218127"/>
            <a:ext cx="214544" cy="37492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CBD75F64-D76F-4620-BBDD-6E6ADF678AB7}"/>
              </a:ext>
            </a:extLst>
          </p:cNvPr>
          <p:cNvSpPr/>
          <p:nvPr/>
        </p:nvSpPr>
        <p:spPr>
          <a:xfrm>
            <a:off x="6141106" y="6348790"/>
            <a:ext cx="832972" cy="17606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43A18D-C20E-4FD3-9A61-5BC93BD5A285}"/>
              </a:ext>
            </a:extLst>
          </p:cNvPr>
          <p:cNvSpPr txBox="1"/>
          <p:nvPr/>
        </p:nvSpPr>
        <p:spPr>
          <a:xfrm>
            <a:off x="5850165" y="6176813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3320867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D78E131-959D-46D7-87F8-DE467F0FF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14" y="1052314"/>
            <a:ext cx="10259915" cy="5615151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8594E675-2BDE-459F-9468-C57489046F18}"/>
              </a:ext>
            </a:extLst>
          </p:cNvPr>
          <p:cNvSpPr txBox="1">
            <a:spLocks/>
          </p:cNvSpPr>
          <p:nvPr/>
        </p:nvSpPr>
        <p:spPr>
          <a:xfrm>
            <a:off x="121214" y="77741"/>
            <a:ext cx="3715679" cy="555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/>
              <a:t>2-3. </a:t>
            </a:r>
            <a:r>
              <a:rPr lang="ko-KR" altLang="en-US" sz="2400" b="1" dirty="0"/>
              <a:t>정보 삭제 확인하기</a:t>
            </a:r>
            <a:endParaRPr lang="en-US" altLang="ko-KR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E03C89-96E1-4A3F-8AD4-9BE6D661BF76}"/>
              </a:ext>
            </a:extLst>
          </p:cNvPr>
          <p:cNvSpPr txBox="1"/>
          <p:nvPr/>
        </p:nvSpPr>
        <p:spPr>
          <a:xfrm>
            <a:off x="6835393" y="52307"/>
            <a:ext cx="523539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/>
              <a:t>＊예시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맥시멈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알토 정보 삭제</a:t>
            </a:r>
            <a:endParaRPr lang="en-US" altLang="ko-KR" sz="1200" b="1" dirty="0">
              <a:solidFill>
                <a:srgbClr val="FF0000"/>
              </a:solidFill>
            </a:endParaRPr>
          </a:p>
          <a:p>
            <a:r>
              <a:rPr lang="en-US" altLang="ko-KR" sz="1200" dirty="0"/>
              <a:t>1) </a:t>
            </a:r>
            <a:r>
              <a:rPr lang="ko-KR" altLang="en-US" sz="1200" dirty="0"/>
              <a:t>삭제 완료 후 동일한 바코드를 다시 스캔하여 </a:t>
            </a:r>
            <a:r>
              <a:rPr lang="en-US" altLang="ko-KR" sz="1600" b="1" dirty="0">
                <a:solidFill>
                  <a:srgbClr val="FF0000"/>
                </a:solidFill>
              </a:rPr>
              <a:t>“</a:t>
            </a:r>
            <a:r>
              <a:rPr lang="ko-KR" altLang="en-US" sz="1600" b="1" dirty="0">
                <a:solidFill>
                  <a:srgbClr val="FF0000"/>
                </a:solidFill>
              </a:rPr>
              <a:t>①</a:t>
            </a:r>
            <a:r>
              <a:rPr lang="en-US" altLang="ko-KR" sz="1600" b="1" dirty="0">
                <a:solidFill>
                  <a:srgbClr val="FF0000"/>
                </a:solidFill>
              </a:rPr>
              <a:t>”</a:t>
            </a:r>
            <a:r>
              <a:rPr lang="en-US" altLang="ko-KR" sz="1200" dirty="0"/>
              <a:t> </a:t>
            </a:r>
            <a:r>
              <a:rPr lang="ko-KR" altLang="en-US" sz="1200" dirty="0"/>
              <a:t>과 같은</a:t>
            </a:r>
            <a:endParaRPr lang="en-US" altLang="ko-KR" sz="1200" dirty="0"/>
          </a:p>
          <a:p>
            <a:r>
              <a:rPr lang="en-US" altLang="ko-KR" sz="1200" dirty="0"/>
              <a:t>   </a:t>
            </a:r>
            <a:r>
              <a:rPr lang="ko-KR" altLang="en-US" sz="1200" dirty="0"/>
              <a:t>문구가 출력 되는지 확인 할 것 </a:t>
            </a:r>
            <a:endParaRPr lang="en-US" altLang="ko-KR" sz="1200" dirty="0"/>
          </a:p>
          <a:p>
            <a:r>
              <a:rPr lang="en-US" altLang="ko-KR" sz="1200" dirty="0"/>
              <a:t>*</a:t>
            </a:r>
            <a:r>
              <a:rPr lang="ko-KR" altLang="en-US" sz="1200" dirty="0"/>
              <a:t>해당 문구는 제품 생산 정보가 입력 되지 않았을 때에도 </a:t>
            </a:r>
            <a:endParaRPr lang="en-US" altLang="ko-KR" sz="1200" dirty="0"/>
          </a:p>
          <a:p>
            <a:r>
              <a:rPr lang="en-US" altLang="ko-KR" sz="1200" dirty="0"/>
              <a:t>  </a:t>
            </a:r>
            <a:r>
              <a:rPr lang="ko-KR" altLang="en-US" sz="1200" dirty="0"/>
              <a:t>동일하게 출력 된다</a:t>
            </a:r>
            <a:endParaRPr lang="en-US" altLang="ko-KR" sz="1200" dirty="0"/>
          </a:p>
          <a:p>
            <a:r>
              <a:rPr lang="en-US" altLang="ko-KR" sz="1400" b="1" dirty="0">
                <a:solidFill>
                  <a:srgbClr val="FF0000"/>
                </a:solidFill>
              </a:rPr>
              <a:t> </a:t>
            </a:r>
            <a:endParaRPr lang="en-US" altLang="ko-KR" sz="1200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BECFB3C-AA69-4202-8B4D-7DD1D617D38A}"/>
              </a:ext>
            </a:extLst>
          </p:cNvPr>
          <p:cNvSpPr/>
          <p:nvPr/>
        </p:nvSpPr>
        <p:spPr>
          <a:xfrm>
            <a:off x="6252689" y="3577882"/>
            <a:ext cx="1573500" cy="82379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3E193F-BB7D-4851-9481-9E77C46EEBA4}"/>
              </a:ext>
            </a:extLst>
          </p:cNvPr>
          <p:cNvSpPr txBox="1"/>
          <p:nvPr/>
        </p:nvSpPr>
        <p:spPr>
          <a:xfrm>
            <a:off x="5993020" y="3521335"/>
            <a:ext cx="259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FF0000"/>
                </a:solidFill>
              </a:rPr>
              <a:t>ⓛ</a:t>
            </a:r>
          </a:p>
        </p:txBody>
      </p:sp>
    </p:spTree>
    <p:extLst>
      <p:ext uri="{BB962C8B-B14F-4D97-AF65-F5344CB8AC3E}">
        <p14:creationId xmlns:p14="http://schemas.microsoft.com/office/powerpoint/2010/main" val="108932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2211</TotalTime>
  <Words>510</Words>
  <Application>Microsoft Office PowerPoint</Application>
  <PresentationFormat>와이드스크린</PresentationFormat>
  <Paragraphs>93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바코드 리딩 프로그램 사용법 개요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최종검사 MES 데이터 입력 법</dc:title>
  <dc:creator>JOMT-NOTE-PC</dc:creator>
  <cp:lastModifiedBy>JOMT-NOTE-PC</cp:lastModifiedBy>
  <cp:revision>121</cp:revision>
  <cp:lastPrinted>2024-12-13T05:35:28Z</cp:lastPrinted>
  <dcterms:created xsi:type="dcterms:W3CDTF">2024-05-27T08:38:40Z</dcterms:created>
  <dcterms:modified xsi:type="dcterms:W3CDTF">2024-12-13T05:50:29Z</dcterms:modified>
</cp:coreProperties>
</file>