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481" r:id="rId3"/>
    <p:sldId id="482" r:id="rId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3300"/>
    <a:srgbClr val="FF00FF"/>
    <a:srgbClr val="00FFFF"/>
    <a:srgbClr val="00CC00"/>
    <a:srgbClr val="FFFF99"/>
    <a:srgbClr val="5DA1C4"/>
    <a:srgbClr val="FFFF00"/>
    <a:srgbClr val="0A0A0A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5" autoAdjust="0"/>
    <p:restoredTop sz="94660"/>
  </p:normalViewPr>
  <p:slideViewPr>
    <p:cSldViewPr>
      <p:cViewPr varScale="1">
        <p:scale>
          <a:sx n="114" d="100"/>
          <a:sy n="114" d="100"/>
        </p:scale>
        <p:origin x="149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69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535B2-1C4F-4808-BA7D-7A1F67336E5E}" type="datetimeFigureOut">
              <a:rPr lang="ko-KR" altLang="en-US" smtClean="0"/>
              <a:t>2024-10-16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5E80F-91E8-4757-82D7-349C027E2AE1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0824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9BE61-BDCD-477F-A5D9-8752CDB70F23}" type="datetimeFigureOut">
              <a:rPr lang="ko-KR" altLang="en-US" smtClean="0"/>
              <a:t>2024-10-16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FE610-9AD0-4536-AB35-27C080D9840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8776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DCDF2-4BFF-4111-8552-9A91DBE9C68F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1499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1157679"/>
            <a:ext cx="9144000" cy="1812022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76" tIns="43638" rIns="87276" bIns="43638" rtlCol="0" anchor="ctr"/>
          <a:lstStyle/>
          <a:p>
            <a:pPr algn="ctr"/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7735845" y="6514572"/>
            <a:ext cx="1315107" cy="221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76" tIns="43638" rIns="87276" bIns="43638" rtlCol="0" anchor="ctr"/>
          <a:lstStyle/>
          <a:p>
            <a:pPr algn="r"/>
            <a:r>
              <a:rPr lang="en-US" altLang="ko-KR" sz="700" dirty="0">
                <a:solidFill>
                  <a:srgbClr val="FF6600"/>
                </a:solidFill>
                <a:latin typeface="+mn-ea"/>
                <a:ea typeface="+mn-ea"/>
                <a:cs typeface="Arial" panose="020B0604020202020204" pitchFamily="34" charset="0"/>
              </a:rPr>
              <a:t> Confidential</a:t>
            </a:r>
            <a:endParaRPr lang="ko-KR" altLang="en-US" sz="700" dirty="0">
              <a:solidFill>
                <a:srgbClr val="FF6600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162688" y="6430053"/>
            <a:ext cx="1888264" cy="180461"/>
          </a:xfrm>
          <a:prstGeom prst="rect">
            <a:avLst/>
          </a:prstGeom>
          <a:noFill/>
        </p:spPr>
        <p:txBody>
          <a:bodyPr wrap="none" lIns="87276" tIns="43638" rIns="87276" bIns="43638" rtlCol="0">
            <a:spAutoFit/>
          </a:bodyPr>
          <a:lstStyle/>
          <a:p>
            <a:pPr algn="r"/>
            <a:r>
              <a:rPr lang="en-US" altLang="ko-KR" sz="600" baseline="0" dirty="0">
                <a:latin typeface="+mn-ea"/>
                <a:ea typeface="+mn-ea"/>
                <a:cs typeface="Gotham Light" pitchFamily="50" charset="0"/>
              </a:rPr>
              <a:t>Copyright</a:t>
            </a:r>
            <a:r>
              <a:rPr lang="ko-KR" altLang="en-US" sz="600" baseline="0" dirty="0">
                <a:latin typeface="+mn-ea"/>
                <a:ea typeface="+mn-ea"/>
                <a:cs typeface="Gotham Light" pitchFamily="50" charset="0"/>
              </a:rPr>
              <a:t>ⓒ</a:t>
            </a:r>
            <a:r>
              <a:rPr lang="en-US" altLang="ko-KR" sz="600" baseline="0" dirty="0">
                <a:latin typeface="+mn-ea"/>
                <a:ea typeface="+mn-ea"/>
                <a:cs typeface="Gotham Light" pitchFamily="50" charset="0"/>
              </a:rPr>
              <a:t> EM-tech Design. All rights reserved.</a:t>
            </a:r>
            <a:endParaRPr lang="ko-KR" altLang="en-US" sz="600" baseline="0" dirty="0">
              <a:latin typeface="+mn-ea"/>
              <a:ea typeface="+mn-ea"/>
              <a:cs typeface="Gotham Light" pitchFamily="50" charset="0"/>
            </a:endParaRP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>
            <a:lum brigh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83975"/>
            <a:ext cx="1406566" cy="1469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964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직선 연결선 17"/>
          <p:cNvCxnSpPr/>
          <p:nvPr userDrawn="1"/>
        </p:nvCxnSpPr>
        <p:spPr bwMode="auto">
          <a:xfrm>
            <a:off x="0" y="6525344"/>
            <a:ext cx="9144000" cy="0"/>
          </a:xfrm>
          <a:prstGeom prst="line">
            <a:avLst/>
          </a:prstGeom>
          <a:solidFill>
            <a:schemeClr val="accent1"/>
          </a:solidFill>
          <a:ln w="38100" cap="flat" cmpd="thinThick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직선 연결선 4"/>
          <p:cNvCxnSpPr/>
          <p:nvPr userDrawn="1"/>
        </p:nvCxnSpPr>
        <p:spPr>
          <a:xfrm>
            <a:off x="0" y="476672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36419" y="6567584"/>
            <a:ext cx="1604057" cy="28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C968-A352-4CC4-937E-08D1388C0E07}" type="datetimeFigureOut">
              <a:rPr lang="ko-KR" altLang="en-US" smtClean="0"/>
              <a:pPr/>
              <a:t>2024-10-16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744D4-CF33-4944-AAD8-09697EEFC92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811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090BB-36A7-4B0E-A14E-6400508546D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750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0" y="1808820"/>
            <a:ext cx="9144000" cy="1944216"/>
          </a:xfrm>
          <a:prstGeom prst="rect">
            <a:avLst/>
          </a:prstGeom>
          <a:solidFill>
            <a:srgbClr val="5DA1C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b="1" dirty="0">
              <a:solidFill>
                <a:schemeClr val="bg1">
                  <a:lumMod val="95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2" name="모서리가 둥근 직사각형 14">
            <a:extLst>
              <a:ext uri="{FF2B5EF4-FFF2-40B4-BE49-F238E27FC236}">
                <a16:creationId xmlns:a16="http://schemas.microsoft.com/office/drawing/2014/main" id="{ECC29675-0730-4582-8121-D0427D59F2CA}"/>
              </a:ext>
            </a:extLst>
          </p:cNvPr>
          <p:cNvSpPr/>
          <p:nvPr/>
        </p:nvSpPr>
        <p:spPr>
          <a:xfrm>
            <a:off x="0" y="1808820"/>
            <a:ext cx="9144000" cy="194421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3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itchFamily="50" charset="-127"/>
                <a:ea typeface="나눔스퀘어 ExtraBold" pitchFamily="50" charset="-127"/>
              </a:rPr>
              <a:t>PK</a:t>
            </a:r>
            <a:r>
              <a:rPr lang="ko-KR" altLang="en-US" sz="3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itchFamily="50" charset="-127"/>
                <a:ea typeface="나눔스퀘어 ExtraBold" pitchFamily="50" charset="-127"/>
              </a:rPr>
              <a:t>코드 서버 등록 프로그램 매뉴얼</a:t>
            </a:r>
            <a:endParaRPr lang="en-US" altLang="ko-KR" sz="3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02F09F-C731-46D3-AB54-5438D4CB50F3}"/>
              </a:ext>
            </a:extLst>
          </p:cNvPr>
          <p:cNvSpPr txBox="1"/>
          <p:nvPr/>
        </p:nvSpPr>
        <p:spPr>
          <a:xfrm>
            <a:off x="7884368" y="6421687"/>
            <a:ext cx="1252195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750" dirty="0"/>
              <a:t>Date</a:t>
            </a:r>
            <a:r>
              <a:rPr lang="ko-KR" altLang="en-US" sz="750" dirty="0"/>
              <a:t> </a:t>
            </a:r>
            <a:r>
              <a:rPr lang="en-US" altLang="ko-KR" sz="750" dirty="0"/>
              <a:t>: 2024. 10. 16</a:t>
            </a:r>
            <a:endParaRPr lang="ko-KR" altLang="en-US" sz="75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80B9724-A87F-47CA-A34D-B9F566C31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419" y="6567584"/>
            <a:ext cx="1604057" cy="282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F60F83-C1BA-4DE6-B856-FB9BC927B0D3}"/>
              </a:ext>
            </a:extLst>
          </p:cNvPr>
          <p:cNvSpPr txBox="1"/>
          <p:nvPr/>
        </p:nvSpPr>
        <p:spPr>
          <a:xfrm>
            <a:off x="6084168" y="4293096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연구소 </a:t>
            </a:r>
            <a:r>
              <a:rPr lang="ko-KR" altLang="en-US" dirty="0" err="1"/>
              <a:t>박석태</a:t>
            </a:r>
            <a:r>
              <a:rPr lang="ko-KR" altLang="en-US" dirty="0"/>
              <a:t> 사원</a:t>
            </a:r>
          </a:p>
        </p:txBody>
      </p:sp>
    </p:spTree>
    <p:extLst>
      <p:ext uri="{BB962C8B-B14F-4D97-AF65-F5344CB8AC3E}">
        <p14:creationId xmlns:p14="http://schemas.microsoft.com/office/powerpoint/2010/main" val="1694218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694BD0-2A6A-447C-86FD-B4C3EEE71E87}"/>
              </a:ext>
            </a:extLst>
          </p:cNvPr>
          <p:cNvSpPr txBox="1"/>
          <p:nvPr/>
        </p:nvSpPr>
        <p:spPr>
          <a:xfrm>
            <a:off x="169" y="44624"/>
            <a:ext cx="2707793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1.  PK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코드 </a:t>
            </a:r>
            <a:r>
              <a:rPr lang="ko-KR" altLang="en-US" b="1" spc="-100" dirty="0" err="1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채번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 등록 관련</a:t>
            </a:r>
            <a:endParaRPr lang="en-US" altLang="ko-KR" b="1" spc="-100" dirty="0">
              <a:ln w="6350" cmpd="sng">
                <a:noFill/>
                <a:prstDash val="solid"/>
              </a:ln>
              <a:latin typeface="+mn-ea"/>
              <a:cs typeface="Arial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AAF44BA-AE5B-4AEA-A688-671B129C65B5}"/>
              </a:ext>
            </a:extLst>
          </p:cNvPr>
          <p:cNvSpPr/>
          <p:nvPr/>
        </p:nvSpPr>
        <p:spPr>
          <a:xfrm>
            <a:off x="107504" y="460762"/>
            <a:ext cx="8784976" cy="5954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+mn-ea"/>
              </a:rPr>
              <a:t>●</a:t>
            </a:r>
            <a:r>
              <a:rPr lang="en-US" altLang="ko-KR" sz="1600" b="1" dirty="0">
                <a:latin typeface="+mn-ea"/>
              </a:rPr>
              <a:t>   PK Code Register Program </a:t>
            </a:r>
            <a:r>
              <a:rPr lang="ko-KR" altLang="en-US" sz="1600" b="1" dirty="0">
                <a:latin typeface="+mn-ea"/>
              </a:rPr>
              <a:t>사용 설명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* </a:t>
            </a:r>
            <a:r>
              <a:rPr lang="ko-KR" altLang="en-US" sz="1600" b="1" dirty="0">
                <a:latin typeface="+mn-ea"/>
              </a:rPr>
              <a:t>기능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</a:t>
            </a:r>
            <a:r>
              <a:rPr lang="ko-KR" altLang="en-US" sz="1600" b="1" dirty="0">
                <a:latin typeface="+mn-ea"/>
              </a:rPr>
              <a:t>등록된</a:t>
            </a:r>
            <a:r>
              <a:rPr lang="en-US" altLang="ko-KR" sz="1600" b="1" dirty="0">
                <a:latin typeface="+mn-ea"/>
              </a:rPr>
              <a:t> PK</a:t>
            </a:r>
            <a:r>
              <a:rPr lang="ko-KR" altLang="en-US" sz="1600" b="1" dirty="0">
                <a:latin typeface="+mn-ea"/>
              </a:rPr>
              <a:t>코드 검색 및 삭제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PK </a:t>
            </a:r>
            <a:r>
              <a:rPr lang="ko-KR" altLang="en-US" sz="1600" b="1" dirty="0">
                <a:latin typeface="+mn-ea"/>
              </a:rPr>
              <a:t>코드 단일 등록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PK </a:t>
            </a:r>
            <a:r>
              <a:rPr lang="ko-KR" altLang="en-US" sz="1600" b="1" dirty="0">
                <a:latin typeface="+mn-ea"/>
              </a:rPr>
              <a:t>코드 전체 등록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 = Excel </a:t>
            </a:r>
            <a:r>
              <a:rPr lang="ko-KR" altLang="en-US" sz="1600" b="1" dirty="0">
                <a:latin typeface="+mn-ea"/>
              </a:rPr>
              <a:t>파일 불러오기 형식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* </a:t>
            </a:r>
            <a:r>
              <a:rPr lang="ko-KR" altLang="en-US" sz="1600" b="1" dirty="0">
                <a:latin typeface="+mn-ea"/>
              </a:rPr>
              <a:t>등록된 </a:t>
            </a:r>
            <a:r>
              <a:rPr lang="en-US" altLang="ko-KR" sz="1600" b="1" dirty="0">
                <a:latin typeface="+mn-ea"/>
              </a:rPr>
              <a:t>PK</a:t>
            </a:r>
            <a:r>
              <a:rPr lang="ko-KR" altLang="en-US" sz="1600" b="1" dirty="0">
                <a:latin typeface="+mn-ea"/>
              </a:rPr>
              <a:t>코드 검색 및 삭제 방법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</a:t>
            </a:r>
            <a:r>
              <a:rPr lang="ko-KR" altLang="en-US" sz="1600" b="1" dirty="0">
                <a:latin typeface="+mn-ea"/>
              </a:rPr>
              <a:t>데이터 확인 및 삭제 안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  “</a:t>
            </a:r>
            <a:r>
              <a:rPr lang="ko-KR" altLang="en-US" sz="1600" b="1" dirty="0">
                <a:latin typeface="+mn-ea"/>
              </a:rPr>
              <a:t> 패킹코드 </a:t>
            </a:r>
            <a:r>
              <a:rPr lang="en-US" altLang="ko-KR" sz="1600" b="1" dirty="0">
                <a:latin typeface="+mn-ea"/>
              </a:rPr>
              <a:t>“ </a:t>
            </a:r>
            <a:r>
              <a:rPr lang="ko-KR" altLang="en-US" sz="1600" b="1" dirty="0" err="1">
                <a:latin typeface="+mn-ea"/>
              </a:rPr>
              <a:t>검색란에</a:t>
            </a:r>
            <a:r>
              <a:rPr lang="ko-KR" altLang="en-US" sz="1600" b="1" dirty="0">
                <a:latin typeface="+mn-ea"/>
              </a:rPr>
              <a:t> 코드 입력 후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  </a:t>
            </a:r>
            <a:r>
              <a:rPr lang="ko-KR" altLang="en-US" sz="1600" b="1" dirty="0">
                <a:latin typeface="+mn-ea"/>
              </a:rPr>
              <a:t>검색 버튼 클릭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</a:t>
            </a:r>
            <a:r>
              <a:rPr lang="ko-KR" altLang="en-US" sz="1600" b="1" dirty="0">
                <a:latin typeface="+mn-ea"/>
              </a:rPr>
              <a:t>검색 후 출력된 데이터 중 삭제하고 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  </a:t>
            </a:r>
            <a:r>
              <a:rPr lang="ko-KR" altLang="en-US" sz="1600" b="1" dirty="0">
                <a:latin typeface="+mn-ea"/>
              </a:rPr>
              <a:t>싶은 데이터를 클릭 후 </a:t>
            </a:r>
            <a:r>
              <a:rPr lang="en-US" altLang="ko-KR" sz="1600" b="1" dirty="0">
                <a:latin typeface="+mn-ea"/>
              </a:rPr>
              <a:t>“ </a:t>
            </a:r>
            <a:r>
              <a:rPr lang="ko-KR" altLang="en-US" sz="1600" b="1" dirty="0" err="1">
                <a:latin typeface="+mn-ea"/>
              </a:rPr>
              <a:t>행삭제</a:t>
            </a:r>
            <a:r>
              <a:rPr lang="ko-KR" altLang="en-US" sz="1600" b="1" dirty="0">
                <a:latin typeface="+mn-ea"/>
              </a:rPr>
              <a:t> </a:t>
            </a:r>
            <a:r>
              <a:rPr lang="en-US" altLang="ko-KR" sz="1600" b="1" dirty="0">
                <a:latin typeface="+mn-ea"/>
              </a:rPr>
              <a:t>“</a:t>
            </a:r>
            <a:r>
              <a:rPr lang="ko-KR" altLang="en-US" sz="1600" b="1" dirty="0">
                <a:latin typeface="+mn-ea"/>
              </a:rPr>
              <a:t> 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  </a:t>
            </a:r>
            <a:r>
              <a:rPr lang="ko-KR" altLang="en-US" sz="1600" b="1" dirty="0">
                <a:latin typeface="+mn-ea"/>
              </a:rPr>
              <a:t>버튼 클릭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</a:t>
            </a:r>
            <a:r>
              <a:rPr lang="ko-KR" altLang="en-US" sz="1600" b="1" dirty="0">
                <a:latin typeface="+mn-ea"/>
              </a:rPr>
              <a:t>혹은 패킹 코드를 전체 삭제하고 싶은 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  </a:t>
            </a:r>
            <a:r>
              <a:rPr lang="ko-KR" altLang="en-US" sz="1600" b="1" dirty="0">
                <a:latin typeface="+mn-ea"/>
              </a:rPr>
              <a:t>경우 </a:t>
            </a:r>
            <a:r>
              <a:rPr lang="en-US" altLang="ko-KR" sz="1600" b="1" dirty="0">
                <a:latin typeface="+mn-ea"/>
              </a:rPr>
              <a:t>“ </a:t>
            </a:r>
            <a:r>
              <a:rPr lang="ko-KR" altLang="en-US" sz="1600" b="1" dirty="0">
                <a:latin typeface="+mn-ea"/>
              </a:rPr>
              <a:t>전체 삭제 </a:t>
            </a:r>
            <a:r>
              <a:rPr lang="en-US" altLang="ko-KR" sz="1600" b="1" dirty="0">
                <a:latin typeface="+mn-ea"/>
              </a:rPr>
              <a:t>“ </a:t>
            </a:r>
            <a:r>
              <a:rPr lang="ko-KR" altLang="en-US" sz="1600" b="1" dirty="0">
                <a:latin typeface="+mn-ea"/>
              </a:rPr>
              <a:t>버튼 클릭</a:t>
            </a:r>
            <a:endParaRPr lang="en-US" altLang="ko-KR" sz="1600" b="1" dirty="0"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BDF858C-2B82-4F56-872C-3D4128F78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887" y="908721"/>
            <a:ext cx="3683290" cy="2631434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560D2528-B726-4D0F-9655-42A49D524E3A}"/>
              </a:ext>
            </a:extLst>
          </p:cNvPr>
          <p:cNvSpPr/>
          <p:nvPr/>
        </p:nvSpPr>
        <p:spPr>
          <a:xfrm>
            <a:off x="6742115" y="1052736"/>
            <a:ext cx="183706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22A3076-75A0-47C0-9227-4DC768989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887" y="3883732"/>
            <a:ext cx="3618939" cy="2585461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89E1D1E8-D734-40B1-A7EF-AD6929D552F6}"/>
              </a:ext>
            </a:extLst>
          </p:cNvPr>
          <p:cNvSpPr/>
          <p:nvPr/>
        </p:nvSpPr>
        <p:spPr>
          <a:xfrm>
            <a:off x="6737532" y="4329387"/>
            <a:ext cx="1777294" cy="3237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796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694BD0-2A6A-447C-86FD-B4C3EEE71E87}"/>
              </a:ext>
            </a:extLst>
          </p:cNvPr>
          <p:cNvSpPr txBox="1"/>
          <p:nvPr/>
        </p:nvSpPr>
        <p:spPr>
          <a:xfrm>
            <a:off x="169" y="44624"/>
            <a:ext cx="2707793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8.  PK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코드 </a:t>
            </a:r>
            <a:r>
              <a:rPr lang="ko-KR" altLang="en-US" b="1" spc="-100" dirty="0" err="1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채번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 등록 관련</a:t>
            </a:r>
            <a:endParaRPr lang="en-US" altLang="ko-KR" b="1" spc="-100" dirty="0">
              <a:ln w="6350" cmpd="sng">
                <a:noFill/>
                <a:prstDash val="solid"/>
              </a:ln>
              <a:latin typeface="+mn-ea"/>
              <a:cs typeface="Arial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AAF44BA-AE5B-4AEA-A688-671B129C65B5}"/>
              </a:ext>
            </a:extLst>
          </p:cNvPr>
          <p:cNvSpPr/>
          <p:nvPr/>
        </p:nvSpPr>
        <p:spPr>
          <a:xfrm>
            <a:off x="107504" y="460762"/>
            <a:ext cx="8784976" cy="3738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+mn-ea"/>
              </a:rPr>
              <a:t>●</a:t>
            </a:r>
            <a:r>
              <a:rPr lang="en-US" altLang="ko-KR" sz="1600" b="1" dirty="0">
                <a:latin typeface="+mn-ea"/>
              </a:rPr>
              <a:t>   PK Code Register Program </a:t>
            </a:r>
            <a:r>
              <a:rPr lang="ko-KR" altLang="en-US" sz="1600" b="1" dirty="0">
                <a:latin typeface="+mn-ea"/>
              </a:rPr>
              <a:t>사용 설명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* PK</a:t>
            </a:r>
            <a:r>
              <a:rPr lang="ko-KR" altLang="en-US" sz="1600" b="1" dirty="0">
                <a:latin typeface="+mn-ea"/>
              </a:rPr>
              <a:t> 코드 단일 등록 방법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</a:t>
            </a:r>
            <a:r>
              <a:rPr lang="ko-KR" altLang="en-US" sz="1600" b="1" dirty="0">
                <a:latin typeface="+mn-ea"/>
              </a:rPr>
              <a:t>패킹 코드와 제품 코드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제품 수량을 입력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“ </a:t>
            </a:r>
            <a:r>
              <a:rPr lang="ko-KR" altLang="en-US" sz="1600" b="1" dirty="0">
                <a:latin typeface="+mn-ea"/>
              </a:rPr>
              <a:t>등록 </a:t>
            </a:r>
            <a:r>
              <a:rPr lang="en-US" altLang="ko-KR" sz="1600" b="1" dirty="0">
                <a:latin typeface="+mn-ea"/>
              </a:rPr>
              <a:t>“ </a:t>
            </a:r>
            <a:r>
              <a:rPr lang="ko-KR" altLang="en-US" sz="1600" b="1" dirty="0">
                <a:latin typeface="+mn-ea"/>
              </a:rPr>
              <a:t>버튼 클릭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* PK </a:t>
            </a:r>
            <a:r>
              <a:rPr lang="ko-KR" altLang="en-US" sz="1600" b="1" dirty="0">
                <a:latin typeface="+mn-ea"/>
              </a:rPr>
              <a:t>코드 전체 등록 방법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“ EXCEL </a:t>
            </a:r>
            <a:r>
              <a:rPr lang="ko-KR" altLang="en-US" sz="1600" b="1" dirty="0">
                <a:latin typeface="+mn-ea"/>
              </a:rPr>
              <a:t>불러오기 </a:t>
            </a:r>
            <a:r>
              <a:rPr lang="en-US" altLang="ko-KR" sz="1600" b="1" dirty="0">
                <a:latin typeface="+mn-ea"/>
              </a:rPr>
              <a:t>“ </a:t>
            </a:r>
            <a:r>
              <a:rPr lang="ko-KR" altLang="en-US" sz="1600" b="1" dirty="0">
                <a:latin typeface="+mn-ea"/>
              </a:rPr>
              <a:t>버튼 클릭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</a:t>
            </a:r>
            <a:r>
              <a:rPr lang="ko-KR" altLang="en-US" sz="1600" b="1" dirty="0">
                <a:latin typeface="+mn-ea"/>
              </a:rPr>
              <a:t>영업팀에서 전달한 </a:t>
            </a:r>
            <a:r>
              <a:rPr lang="en-US" altLang="ko-KR" sz="1600" b="1" dirty="0">
                <a:latin typeface="+mn-ea"/>
              </a:rPr>
              <a:t>PK </a:t>
            </a:r>
            <a:r>
              <a:rPr lang="ko-KR" altLang="en-US" sz="1600" b="1" dirty="0">
                <a:latin typeface="+mn-ea"/>
              </a:rPr>
              <a:t>코드 </a:t>
            </a:r>
            <a:r>
              <a:rPr lang="en-US" altLang="ko-KR" sz="1600" b="1" dirty="0">
                <a:latin typeface="+mn-ea"/>
              </a:rPr>
              <a:t>Excel </a:t>
            </a:r>
            <a:r>
              <a:rPr lang="ko-KR" altLang="en-US" sz="1600" b="1" dirty="0">
                <a:latin typeface="+mn-ea"/>
              </a:rPr>
              <a:t>파일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  </a:t>
            </a:r>
            <a:r>
              <a:rPr lang="ko-KR" altLang="en-US" sz="1600" b="1" dirty="0">
                <a:latin typeface="+mn-ea"/>
              </a:rPr>
              <a:t>불러오기</a:t>
            </a:r>
            <a:endParaRPr lang="en-US" altLang="ko-KR" sz="16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    - “ </a:t>
            </a:r>
            <a:r>
              <a:rPr lang="ko-KR" altLang="en-US" sz="1600" b="1" dirty="0">
                <a:latin typeface="+mn-ea"/>
              </a:rPr>
              <a:t>저장하기 </a:t>
            </a:r>
            <a:r>
              <a:rPr lang="en-US" altLang="ko-KR" sz="1600" b="1" dirty="0">
                <a:latin typeface="+mn-ea"/>
              </a:rPr>
              <a:t>“ </a:t>
            </a:r>
            <a:r>
              <a:rPr lang="ko-KR" altLang="en-US" sz="1600" b="1" dirty="0">
                <a:latin typeface="+mn-ea"/>
              </a:rPr>
              <a:t>버튼 클릭</a:t>
            </a:r>
            <a:endParaRPr lang="en-US" altLang="ko-KR" sz="1600" b="1" dirty="0"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BDF858C-2B82-4F56-872C-3D4128F78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227" y="548680"/>
            <a:ext cx="2226284" cy="1590513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560D2528-B726-4D0F-9655-42A49D524E3A}"/>
              </a:ext>
            </a:extLst>
          </p:cNvPr>
          <p:cNvSpPr/>
          <p:nvPr/>
        </p:nvSpPr>
        <p:spPr>
          <a:xfrm>
            <a:off x="6468784" y="1006574"/>
            <a:ext cx="1121727" cy="6942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22A3076-75A0-47C0-9227-4DC768989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228" y="2182179"/>
            <a:ext cx="2278144" cy="1627563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89E1D1E8-D734-40B1-A7EF-AD6929D552F6}"/>
              </a:ext>
            </a:extLst>
          </p:cNvPr>
          <p:cNvSpPr/>
          <p:nvPr/>
        </p:nvSpPr>
        <p:spPr>
          <a:xfrm>
            <a:off x="6503301" y="3421983"/>
            <a:ext cx="1139072" cy="1510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168A282-DA7A-4E65-B74A-294210FF6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14" y="4230556"/>
            <a:ext cx="3917599" cy="220727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5EE5F37-141B-4258-82C8-A1712A40EC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4224" y="4241759"/>
            <a:ext cx="4618154" cy="21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83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30095</TotalTime>
  <Words>193</Words>
  <Application>Microsoft Office PowerPoint</Application>
  <PresentationFormat>화면 슬라이드 쇼(4:3)</PresentationFormat>
  <Paragraphs>32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나눔스퀘어 ExtraBold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최환옥</dc:creator>
  <cp:lastModifiedBy>JOMT-DEV-PC04</cp:lastModifiedBy>
  <cp:revision>1115</cp:revision>
  <cp:lastPrinted>2020-04-13T02:09:49Z</cp:lastPrinted>
  <dcterms:created xsi:type="dcterms:W3CDTF">2018-06-07T11:19:42Z</dcterms:created>
  <dcterms:modified xsi:type="dcterms:W3CDTF">2024-10-16T02:54:02Z</dcterms:modified>
</cp:coreProperties>
</file>